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1.xml" ContentType="application/vnd.openxmlformats-officedocument.presentationml.slide+xml"/>
  <Override PartName="/ppt/slides/slide11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3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diagrams/layout2.xml" ContentType="application/vnd.openxmlformats-officedocument.drawingml.diagramLayout+xml"/>
  <Override PartName="/ppt/diagrams/colors1.xml" ContentType="application/vnd.openxmlformats-officedocument.drawingml.diagramColors+xml"/>
  <Override PartName="/ppt/diagrams/quickStyle1.xml" ContentType="application/vnd.openxmlformats-officedocument.drawingml.diagramStyle+xml"/>
  <Override PartName="/ppt/diagrams/drawing1.xml" ContentType="application/vnd.ms-office.drawingml.diagramDrawing+xml"/>
  <Override PartName="/ppt/diagrams/quickStyle2.xml" ContentType="application/vnd.openxmlformats-officedocument.drawingml.diagramStyle+xml"/>
  <Override PartName="/ppt/theme/theme2.xml" ContentType="application/vnd.openxmlformats-officedocument.them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tags/tag1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5.xml" ContentType="application/vnd.openxmlformats-officedocument.presentationml.tags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ags/tag10.xml" ContentType="application/vnd.openxmlformats-officedocument.presentationml.tags+xml"/>
  <Override PartName="/ppt/tags/tag4.xml" ContentType="application/vnd.openxmlformats-officedocument.presentationml.tags+xml"/>
  <Override PartName="/ppt/tags/tag9.xml" ContentType="application/vnd.openxmlformats-officedocument.presentationml.tags+xml"/>
  <Override PartName="/ppt/tags/tag8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5"/>
  </p:notesMasterIdLst>
  <p:sldIdLst>
    <p:sldId id="257" r:id="rId2"/>
    <p:sldId id="276" r:id="rId3"/>
    <p:sldId id="279" r:id="rId4"/>
    <p:sldId id="278" r:id="rId5"/>
    <p:sldId id="283" r:id="rId6"/>
    <p:sldId id="259" r:id="rId7"/>
    <p:sldId id="260" r:id="rId8"/>
    <p:sldId id="263" r:id="rId9"/>
    <p:sldId id="261" r:id="rId10"/>
    <p:sldId id="262" r:id="rId11"/>
    <p:sldId id="281" r:id="rId12"/>
    <p:sldId id="282" r:id="rId13"/>
    <p:sldId id="280" r:id="rId14"/>
  </p:sldIdLst>
  <p:sldSz cx="12192000" cy="6858000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64" d="100"/>
          <a:sy n="64" d="100"/>
        </p:scale>
        <p:origin x="7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8DDA69-2674-462F-A2FF-E122ED7C9C0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9BC2C823-8014-4240-8F56-A66EF0378B91}">
      <dgm:prSet phldrT="[Text]"/>
      <dgm:spPr/>
      <dgm:t>
        <a:bodyPr lIns="110490"/>
        <a:lstStyle/>
        <a:p>
          <a:r>
            <a:rPr lang="en-US" dirty="0" smtClean="0"/>
            <a:t>Analog Sensor</a:t>
          </a:r>
          <a:endParaRPr lang="en-US" dirty="0"/>
        </a:p>
      </dgm:t>
    </dgm:pt>
    <dgm:pt modelId="{30691B59-BC83-43CA-AF38-B727E99DDA82}" type="parTrans" cxnId="{786F8C4A-2267-4827-90AB-E333A362B863}">
      <dgm:prSet/>
      <dgm:spPr/>
      <dgm:t>
        <a:bodyPr/>
        <a:lstStyle/>
        <a:p>
          <a:endParaRPr lang="en-US"/>
        </a:p>
      </dgm:t>
    </dgm:pt>
    <dgm:pt modelId="{780033EC-E57B-4B90-8252-612A3E89F387}" type="sibTrans" cxnId="{786F8C4A-2267-4827-90AB-E333A362B863}">
      <dgm:prSet/>
      <dgm:spPr/>
      <dgm:t>
        <a:bodyPr/>
        <a:lstStyle/>
        <a:p>
          <a:endParaRPr lang="en-US"/>
        </a:p>
      </dgm:t>
    </dgm:pt>
    <dgm:pt modelId="{DD6E27DB-36D1-4C8C-8B97-4DA16394CD47}">
      <dgm:prSet phldrT="[Text]"/>
      <dgm:spPr/>
      <dgm:t>
        <a:bodyPr/>
        <a:lstStyle/>
        <a:p>
          <a:r>
            <a:rPr lang="en-US" dirty="0" smtClean="0"/>
            <a:t>ADC</a:t>
          </a:r>
          <a:endParaRPr lang="en-US" dirty="0"/>
        </a:p>
      </dgm:t>
    </dgm:pt>
    <dgm:pt modelId="{79FC85CC-CB18-4B34-AE4C-94C2C0CD7357}" type="parTrans" cxnId="{A0BC664F-4012-4454-B0E8-D10DD760B9B3}">
      <dgm:prSet/>
      <dgm:spPr/>
      <dgm:t>
        <a:bodyPr/>
        <a:lstStyle/>
        <a:p>
          <a:endParaRPr lang="en-US"/>
        </a:p>
      </dgm:t>
    </dgm:pt>
    <dgm:pt modelId="{AF3E57C4-CF63-4DB9-8041-87E2E5898ECD}" type="sibTrans" cxnId="{A0BC664F-4012-4454-B0E8-D10DD760B9B3}">
      <dgm:prSet/>
      <dgm:spPr/>
      <dgm:t>
        <a:bodyPr/>
        <a:lstStyle/>
        <a:p>
          <a:endParaRPr lang="en-US"/>
        </a:p>
      </dgm:t>
    </dgm:pt>
    <dgm:pt modelId="{B9C79305-5BF5-49EA-B910-C1AFBF58F4EC}">
      <dgm:prSet phldrT="[Text]"/>
      <dgm:spPr/>
      <dgm:t>
        <a:bodyPr/>
        <a:lstStyle/>
        <a:p>
          <a:r>
            <a:rPr lang="en-US" dirty="0" smtClean="0"/>
            <a:t>PLC</a:t>
          </a:r>
          <a:endParaRPr lang="en-US" dirty="0"/>
        </a:p>
      </dgm:t>
    </dgm:pt>
    <dgm:pt modelId="{4440E2AA-B47B-44D6-A2A9-4DC8400A0796}" type="parTrans" cxnId="{D459EB88-DD41-411A-92AA-4FC2976A0AD2}">
      <dgm:prSet/>
      <dgm:spPr/>
      <dgm:t>
        <a:bodyPr/>
        <a:lstStyle/>
        <a:p>
          <a:endParaRPr lang="en-US"/>
        </a:p>
      </dgm:t>
    </dgm:pt>
    <dgm:pt modelId="{931D2B5F-3FB8-41EF-AD75-E1EA41E84698}" type="sibTrans" cxnId="{D459EB88-DD41-411A-92AA-4FC2976A0AD2}">
      <dgm:prSet/>
      <dgm:spPr/>
      <dgm:t>
        <a:bodyPr/>
        <a:lstStyle/>
        <a:p>
          <a:endParaRPr lang="en-US"/>
        </a:p>
      </dgm:t>
    </dgm:pt>
    <dgm:pt modelId="{D506E5A1-A7A4-42FB-A4B7-5600EE355CEE}" type="pres">
      <dgm:prSet presAssocID="{BE8DDA69-2674-462F-A2FF-E122ED7C9C07}" presName="Name0" presStyleCnt="0">
        <dgm:presLayoutVars>
          <dgm:dir/>
          <dgm:resizeHandles val="exact"/>
        </dgm:presLayoutVars>
      </dgm:prSet>
      <dgm:spPr/>
    </dgm:pt>
    <dgm:pt modelId="{CB48DDC1-BC42-45D1-A7ED-66DAB42E36EE}" type="pres">
      <dgm:prSet presAssocID="{9BC2C823-8014-4240-8F56-A66EF0378B9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0CB0DC-1F2E-495C-A5C8-6CB9AF45B731}" type="pres">
      <dgm:prSet presAssocID="{780033EC-E57B-4B90-8252-612A3E89F387}" presName="sibTrans" presStyleLbl="sibTrans2D1" presStyleIdx="0" presStyleCnt="2"/>
      <dgm:spPr/>
      <dgm:t>
        <a:bodyPr/>
        <a:lstStyle/>
        <a:p>
          <a:endParaRPr lang="en-US"/>
        </a:p>
      </dgm:t>
    </dgm:pt>
    <dgm:pt modelId="{B851DEDD-0BB4-472F-80A7-8A0BDAF45EC9}" type="pres">
      <dgm:prSet presAssocID="{780033EC-E57B-4B90-8252-612A3E89F387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DBCB617F-3B8F-42AD-8E09-E3A5C895BC7C}" type="pres">
      <dgm:prSet presAssocID="{DD6E27DB-36D1-4C8C-8B97-4DA16394CD47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A190F4-0054-46F7-AC4F-4AA079130459}" type="pres">
      <dgm:prSet presAssocID="{AF3E57C4-CF63-4DB9-8041-87E2E5898ECD}" presName="sibTrans" presStyleLbl="sibTrans2D1" presStyleIdx="1" presStyleCnt="2"/>
      <dgm:spPr/>
      <dgm:t>
        <a:bodyPr/>
        <a:lstStyle/>
        <a:p>
          <a:endParaRPr lang="en-US"/>
        </a:p>
      </dgm:t>
    </dgm:pt>
    <dgm:pt modelId="{33DC21F8-A68A-4B2A-AF1C-0463D091F528}" type="pres">
      <dgm:prSet presAssocID="{AF3E57C4-CF63-4DB9-8041-87E2E5898ECD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FD9323D5-72DD-4A02-B7AE-13361637D3AF}" type="pres">
      <dgm:prSet presAssocID="{B9C79305-5BF5-49EA-B910-C1AFBF58F4EC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59EB88-DD41-411A-92AA-4FC2976A0AD2}" srcId="{BE8DDA69-2674-462F-A2FF-E122ED7C9C07}" destId="{B9C79305-5BF5-49EA-B910-C1AFBF58F4EC}" srcOrd="2" destOrd="0" parTransId="{4440E2AA-B47B-44D6-A2A9-4DC8400A0796}" sibTransId="{931D2B5F-3FB8-41EF-AD75-E1EA41E84698}"/>
    <dgm:cxn modelId="{5FD3BC3E-428E-4C84-B4EA-9B16EC524180}" type="presOf" srcId="{780033EC-E57B-4B90-8252-612A3E89F387}" destId="{B851DEDD-0BB4-472F-80A7-8A0BDAF45EC9}" srcOrd="1" destOrd="0" presId="urn:microsoft.com/office/officeart/2005/8/layout/process1"/>
    <dgm:cxn modelId="{DBC2F0D5-57CF-447A-8810-F9874335FF2F}" type="presOf" srcId="{B9C79305-5BF5-49EA-B910-C1AFBF58F4EC}" destId="{FD9323D5-72DD-4A02-B7AE-13361637D3AF}" srcOrd="0" destOrd="0" presId="urn:microsoft.com/office/officeart/2005/8/layout/process1"/>
    <dgm:cxn modelId="{3E0BEB16-CCB2-454A-B381-DD50D2AB1E47}" type="presOf" srcId="{AF3E57C4-CF63-4DB9-8041-87E2E5898ECD}" destId="{33DC21F8-A68A-4B2A-AF1C-0463D091F528}" srcOrd="1" destOrd="0" presId="urn:microsoft.com/office/officeart/2005/8/layout/process1"/>
    <dgm:cxn modelId="{56BEA3F6-825E-45A3-A3A1-2600AF1A5974}" type="presOf" srcId="{780033EC-E57B-4B90-8252-612A3E89F387}" destId="{C80CB0DC-1F2E-495C-A5C8-6CB9AF45B731}" srcOrd="0" destOrd="0" presId="urn:microsoft.com/office/officeart/2005/8/layout/process1"/>
    <dgm:cxn modelId="{03ABBA3D-FBA9-4D42-BCC2-CB258A100A58}" type="presOf" srcId="{AF3E57C4-CF63-4DB9-8041-87E2E5898ECD}" destId="{70A190F4-0054-46F7-AC4F-4AA079130459}" srcOrd="0" destOrd="0" presId="urn:microsoft.com/office/officeart/2005/8/layout/process1"/>
    <dgm:cxn modelId="{A0BC664F-4012-4454-B0E8-D10DD760B9B3}" srcId="{BE8DDA69-2674-462F-A2FF-E122ED7C9C07}" destId="{DD6E27DB-36D1-4C8C-8B97-4DA16394CD47}" srcOrd="1" destOrd="0" parTransId="{79FC85CC-CB18-4B34-AE4C-94C2C0CD7357}" sibTransId="{AF3E57C4-CF63-4DB9-8041-87E2E5898ECD}"/>
    <dgm:cxn modelId="{360691EE-E689-473C-927B-6848E06FCAC5}" type="presOf" srcId="{BE8DDA69-2674-462F-A2FF-E122ED7C9C07}" destId="{D506E5A1-A7A4-42FB-A4B7-5600EE355CEE}" srcOrd="0" destOrd="0" presId="urn:microsoft.com/office/officeart/2005/8/layout/process1"/>
    <dgm:cxn modelId="{05CBC544-951E-475A-98B5-2AA2682EAD16}" type="presOf" srcId="{DD6E27DB-36D1-4C8C-8B97-4DA16394CD47}" destId="{DBCB617F-3B8F-42AD-8E09-E3A5C895BC7C}" srcOrd="0" destOrd="0" presId="urn:microsoft.com/office/officeart/2005/8/layout/process1"/>
    <dgm:cxn modelId="{786F8C4A-2267-4827-90AB-E333A362B863}" srcId="{BE8DDA69-2674-462F-A2FF-E122ED7C9C07}" destId="{9BC2C823-8014-4240-8F56-A66EF0378B91}" srcOrd="0" destOrd="0" parTransId="{30691B59-BC83-43CA-AF38-B727E99DDA82}" sibTransId="{780033EC-E57B-4B90-8252-612A3E89F387}"/>
    <dgm:cxn modelId="{52C51FC9-EF37-4117-B8C0-187B85BE1D59}" type="presOf" srcId="{9BC2C823-8014-4240-8F56-A66EF0378B91}" destId="{CB48DDC1-BC42-45D1-A7ED-66DAB42E36EE}" srcOrd="0" destOrd="0" presId="urn:microsoft.com/office/officeart/2005/8/layout/process1"/>
    <dgm:cxn modelId="{DAFE20BB-0ABC-4683-B4BA-7F0C3C5CCFDB}" type="presParOf" srcId="{D506E5A1-A7A4-42FB-A4B7-5600EE355CEE}" destId="{CB48DDC1-BC42-45D1-A7ED-66DAB42E36EE}" srcOrd="0" destOrd="0" presId="urn:microsoft.com/office/officeart/2005/8/layout/process1"/>
    <dgm:cxn modelId="{AF964F60-DEB8-4067-BF6E-08DF4FC516A9}" type="presParOf" srcId="{D506E5A1-A7A4-42FB-A4B7-5600EE355CEE}" destId="{C80CB0DC-1F2E-495C-A5C8-6CB9AF45B731}" srcOrd="1" destOrd="0" presId="urn:microsoft.com/office/officeart/2005/8/layout/process1"/>
    <dgm:cxn modelId="{C08AC582-74D5-43A8-8AA1-8B63EA4C202B}" type="presParOf" srcId="{C80CB0DC-1F2E-495C-A5C8-6CB9AF45B731}" destId="{B851DEDD-0BB4-472F-80A7-8A0BDAF45EC9}" srcOrd="0" destOrd="0" presId="urn:microsoft.com/office/officeart/2005/8/layout/process1"/>
    <dgm:cxn modelId="{729F6129-5E0A-4AA2-A4EA-5A226044D88B}" type="presParOf" srcId="{D506E5A1-A7A4-42FB-A4B7-5600EE355CEE}" destId="{DBCB617F-3B8F-42AD-8E09-E3A5C895BC7C}" srcOrd="2" destOrd="0" presId="urn:microsoft.com/office/officeart/2005/8/layout/process1"/>
    <dgm:cxn modelId="{D0FF7FC1-21E8-484C-86DF-C73436F59B15}" type="presParOf" srcId="{D506E5A1-A7A4-42FB-A4B7-5600EE355CEE}" destId="{70A190F4-0054-46F7-AC4F-4AA079130459}" srcOrd="3" destOrd="0" presId="urn:microsoft.com/office/officeart/2005/8/layout/process1"/>
    <dgm:cxn modelId="{23AB4130-5181-43D1-9BD5-4829287B2437}" type="presParOf" srcId="{70A190F4-0054-46F7-AC4F-4AA079130459}" destId="{33DC21F8-A68A-4B2A-AF1C-0463D091F528}" srcOrd="0" destOrd="0" presId="urn:microsoft.com/office/officeart/2005/8/layout/process1"/>
    <dgm:cxn modelId="{C99DAEB5-006F-4E7A-96F6-BA6ABD61FEA4}" type="presParOf" srcId="{D506E5A1-A7A4-42FB-A4B7-5600EE355CEE}" destId="{FD9323D5-72DD-4A02-B7AE-13361637D3A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8DDA69-2674-462F-A2FF-E122ED7C9C0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9BC2C823-8014-4240-8F56-A66EF0378B91}">
      <dgm:prSet phldrT="[Text]"/>
      <dgm:spPr/>
      <dgm:t>
        <a:bodyPr lIns="125730"/>
        <a:lstStyle/>
        <a:p>
          <a:r>
            <a:rPr lang="en-US" dirty="0" smtClean="0"/>
            <a:t>PLC</a:t>
          </a:r>
          <a:endParaRPr lang="en-US" dirty="0"/>
        </a:p>
      </dgm:t>
    </dgm:pt>
    <dgm:pt modelId="{30691B59-BC83-43CA-AF38-B727E99DDA82}" type="parTrans" cxnId="{786F8C4A-2267-4827-90AB-E333A362B863}">
      <dgm:prSet/>
      <dgm:spPr/>
      <dgm:t>
        <a:bodyPr/>
        <a:lstStyle/>
        <a:p>
          <a:endParaRPr lang="en-US"/>
        </a:p>
      </dgm:t>
    </dgm:pt>
    <dgm:pt modelId="{780033EC-E57B-4B90-8252-612A3E89F387}" type="sibTrans" cxnId="{786F8C4A-2267-4827-90AB-E333A362B863}">
      <dgm:prSet/>
      <dgm:spPr/>
      <dgm:t>
        <a:bodyPr/>
        <a:lstStyle/>
        <a:p>
          <a:endParaRPr lang="en-US"/>
        </a:p>
      </dgm:t>
    </dgm:pt>
    <dgm:pt modelId="{DD6E27DB-36D1-4C8C-8B97-4DA16394CD47}">
      <dgm:prSet phldrT="[Text]"/>
      <dgm:spPr/>
      <dgm:t>
        <a:bodyPr/>
        <a:lstStyle/>
        <a:p>
          <a:r>
            <a:rPr lang="en-US" dirty="0" smtClean="0"/>
            <a:t>DAC</a:t>
          </a:r>
          <a:endParaRPr lang="en-US" dirty="0"/>
        </a:p>
      </dgm:t>
    </dgm:pt>
    <dgm:pt modelId="{79FC85CC-CB18-4B34-AE4C-94C2C0CD7357}" type="parTrans" cxnId="{A0BC664F-4012-4454-B0E8-D10DD760B9B3}">
      <dgm:prSet/>
      <dgm:spPr/>
      <dgm:t>
        <a:bodyPr/>
        <a:lstStyle/>
        <a:p>
          <a:endParaRPr lang="en-US"/>
        </a:p>
      </dgm:t>
    </dgm:pt>
    <dgm:pt modelId="{AF3E57C4-CF63-4DB9-8041-87E2E5898ECD}" type="sibTrans" cxnId="{A0BC664F-4012-4454-B0E8-D10DD760B9B3}">
      <dgm:prSet/>
      <dgm:spPr/>
      <dgm:t>
        <a:bodyPr/>
        <a:lstStyle/>
        <a:p>
          <a:endParaRPr lang="en-US"/>
        </a:p>
      </dgm:t>
    </dgm:pt>
    <dgm:pt modelId="{B9C79305-5BF5-49EA-B910-C1AFBF58F4EC}">
      <dgm:prSet phldrT="[Text]"/>
      <dgm:spPr/>
      <dgm:t>
        <a:bodyPr/>
        <a:lstStyle/>
        <a:p>
          <a:r>
            <a:rPr lang="en-US" dirty="0" smtClean="0"/>
            <a:t>Actuator</a:t>
          </a:r>
          <a:endParaRPr lang="en-US" dirty="0"/>
        </a:p>
      </dgm:t>
    </dgm:pt>
    <dgm:pt modelId="{4440E2AA-B47B-44D6-A2A9-4DC8400A0796}" type="parTrans" cxnId="{D459EB88-DD41-411A-92AA-4FC2976A0AD2}">
      <dgm:prSet/>
      <dgm:spPr/>
      <dgm:t>
        <a:bodyPr/>
        <a:lstStyle/>
        <a:p>
          <a:endParaRPr lang="en-US"/>
        </a:p>
      </dgm:t>
    </dgm:pt>
    <dgm:pt modelId="{931D2B5F-3FB8-41EF-AD75-E1EA41E84698}" type="sibTrans" cxnId="{D459EB88-DD41-411A-92AA-4FC2976A0AD2}">
      <dgm:prSet/>
      <dgm:spPr/>
      <dgm:t>
        <a:bodyPr/>
        <a:lstStyle/>
        <a:p>
          <a:endParaRPr lang="en-US"/>
        </a:p>
      </dgm:t>
    </dgm:pt>
    <dgm:pt modelId="{D506E5A1-A7A4-42FB-A4B7-5600EE355CEE}" type="pres">
      <dgm:prSet presAssocID="{BE8DDA69-2674-462F-A2FF-E122ED7C9C07}" presName="Name0" presStyleCnt="0">
        <dgm:presLayoutVars>
          <dgm:dir/>
          <dgm:resizeHandles val="exact"/>
        </dgm:presLayoutVars>
      </dgm:prSet>
      <dgm:spPr/>
    </dgm:pt>
    <dgm:pt modelId="{CB48DDC1-BC42-45D1-A7ED-66DAB42E36EE}" type="pres">
      <dgm:prSet presAssocID="{9BC2C823-8014-4240-8F56-A66EF0378B9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0CB0DC-1F2E-495C-A5C8-6CB9AF45B731}" type="pres">
      <dgm:prSet presAssocID="{780033EC-E57B-4B90-8252-612A3E89F387}" presName="sibTrans" presStyleLbl="sibTrans2D1" presStyleIdx="0" presStyleCnt="2"/>
      <dgm:spPr/>
      <dgm:t>
        <a:bodyPr/>
        <a:lstStyle/>
        <a:p>
          <a:endParaRPr lang="en-US"/>
        </a:p>
      </dgm:t>
    </dgm:pt>
    <dgm:pt modelId="{B851DEDD-0BB4-472F-80A7-8A0BDAF45EC9}" type="pres">
      <dgm:prSet presAssocID="{780033EC-E57B-4B90-8252-612A3E89F387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DBCB617F-3B8F-42AD-8E09-E3A5C895BC7C}" type="pres">
      <dgm:prSet presAssocID="{DD6E27DB-36D1-4C8C-8B97-4DA16394CD47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A190F4-0054-46F7-AC4F-4AA079130459}" type="pres">
      <dgm:prSet presAssocID="{AF3E57C4-CF63-4DB9-8041-87E2E5898ECD}" presName="sibTrans" presStyleLbl="sibTrans2D1" presStyleIdx="1" presStyleCnt="2"/>
      <dgm:spPr/>
      <dgm:t>
        <a:bodyPr/>
        <a:lstStyle/>
        <a:p>
          <a:endParaRPr lang="en-US"/>
        </a:p>
      </dgm:t>
    </dgm:pt>
    <dgm:pt modelId="{33DC21F8-A68A-4B2A-AF1C-0463D091F528}" type="pres">
      <dgm:prSet presAssocID="{AF3E57C4-CF63-4DB9-8041-87E2E5898ECD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FD9323D5-72DD-4A02-B7AE-13361637D3AF}" type="pres">
      <dgm:prSet presAssocID="{B9C79305-5BF5-49EA-B910-C1AFBF58F4EC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59EB88-DD41-411A-92AA-4FC2976A0AD2}" srcId="{BE8DDA69-2674-462F-A2FF-E122ED7C9C07}" destId="{B9C79305-5BF5-49EA-B910-C1AFBF58F4EC}" srcOrd="2" destOrd="0" parTransId="{4440E2AA-B47B-44D6-A2A9-4DC8400A0796}" sibTransId="{931D2B5F-3FB8-41EF-AD75-E1EA41E84698}"/>
    <dgm:cxn modelId="{5FD3BC3E-428E-4C84-B4EA-9B16EC524180}" type="presOf" srcId="{780033EC-E57B-4B90-8252-612A3E89F387}" destId="{B851DEDD-0BB4-472F-80A7-8A0BDAF45EC9}" srcOrd="1" destOrd="0" presId="urn:microsoft.com/office/officeart/2005/8/layout/process1"/>
    <dgm:cxn modelId="{DBC2F0D5-57CF-447A-8810-F9874335FF2F}" type="presOf" srcId="{B9C79305-5BF5-49EA-B910-C1AFBF58F4EC}" destId="{FD9323D5-72DD-4A02-B7AE-13361637D3AF}" srcOrd="0" destOrd="0" presId="urn:microsoft.com/office/officeart/2005/8/layout/process1"/>
    <dgm:cxn modelId="{3E0BEB16-CCB2-454A-B381-DD50D2AB1E47}" type="presOf" srcId="{AF3E57C4-CF63-4DB9-8041-87E2E5898ECD}" destId="{33DC21F8-A68A-4B2A-AF1C-0463D091F528}" srcOrd="1" destOrd="0" presId="urn:microsoft.com/office/officeart/2005/8/layout/process1"/>
    <dgm:cxn modelId="{56BEA3F6-825E-45A3-A3A1-2600AF1A5974}" type="presOf" srcId="{780033EC-E57B-4B90-8252-612A3E89F387}" destId="{C80CB0DC-1F2E-495C-A5C8-6CB9AF45B731}" srcOrd="0" destOrd="0" presId="urn:microsoft.com/office/officeart/2005/8/layout/process1"/>
    <dgm:cxn modelId="{03ABBA3D-FBA9-4D42-BCC2-CB258A100A58}" type="presOf" srcId="{AF3E57C4-CF63-4DB9-8041-87E2E5898ECD}" destId="{70A190F4-0054-46F7-AC4F-4AA079130459}" srcOrd="0" destOrd="0" presId="urn:microsoft.com/office/officeart/2005/8/layout/process1"/>
    <dgm:cxn modelId="{A0BC664F-4012-4454-B0E8-D10DD760B9B3}" srcId="{BE8DDA69-2674-462F-A2FF-E122ED7C9C07}" destId="{DD6E27DB-36D1-4C8C-8B97-4DA16394CD47}" srcOrd="1" destOrd="0" parTransId="{79FC85CC-CB18-4B34-AE4C-94C2C0CD7357}" sibTransId="{AF3E57C4-CF63-4DB9-8041-87E2E5898ECD}"/>
    <dgm:cxn modelId="{360691EE-E689-473C-927B-6848E06FCAC5}" type="presOf" srcId="{BE8DDA69-2674-462F-A2FF-E122ED7C9C07}" destId="{D506E5A1-A7A4-42FB-A4B7-5600EE355CEE}" srcOrd="0" destOrd="0" presId="urn:microsoft.com/office/officeart/2005/8/layout/process1"/>
    <dgm:cxn modelId="{05CBC544-951E-475A-98B5-2AA2682EAD16}" type="presOf" srcId="{DD6E27DB-36D1-4C8C-8B97-4DA16394CD47}" destId="{DBCB617F-3B8F-42AD-8E09-E3A5C895BC7C}" srcOrd="0" destOrd="0" presId="urn:microsoft.com/office/officeart/2005/8/layout/process1"/>
    <dgm:cxn modelId="{786F8C4A-2267-4827-90AB-E333A362B863}" srcId="{BE8DDA69-2674-462F-A2FF-E122ED7C9C07}" destId="{9BC2C823-8014-4240-8F56-A66EF0378B91}" srcOrd="0" destOrd="0" parTransId="{30691B59-BC83-43CA-AF38-B727E99DDA82}" sibTransId="{780033EC-E57B-4B90-8252-612A3E89F387}"/>
    <dgm:cxn modelId="{52C51FC9-EF37-4117-B8C0-187B85BE1D59}" type="presOf" srcId="{9BC2C823-8014-4240-8F56-A66EF0378B91}" destId="{CB48DDC1-BC42-45D1-A7ED-66DAB42E36EE}" srcOrd="0" destOrd="0" presId="urn:microsoft.com/office/officeart/2005/8/layout/process1"/>
    <dgm:cxn modelId="{DAFE20BB-0ABC-4683-B4BA-7F0C3C5CCFDB}" type="presParOf" srcId="{D506E5A1-A7A4-42FB-A4B7-5600EE355CEE}" destId="{CB48DDC1-BC42-45D1-A7ED-66DAB42E36EE}" srcOrd="0" destOrd="0" presId="urn:microsoft.com/office/officeart/2005/8/layout/process1"/>
    <dgm:cxn modelId="{AF964F60-DEB8-4067-BF6E-08DF4FC516A9}" type="presParOf" srcId="{D506E5A1-A7A4-42FB-A4B7-5600EE355CEE}" destId="{C80CB0DC-1F2E-495C-A5C8-6CB9AF45B731}" srcOrd="1" destOrd="0" presId="urn:microsoft.com/office/officeart/2005/8/layout/process1"/>
    <dgm:cxn modelId="{C08AC582-74D5-43A8-8AA1-8B63EA4C202B}" type="presParOf" srcId="{C80CB0DC-1F2E-495C-A5C8-6CB9AF45B731}" destId="{B851DEDD-0BB4-472F-80A7-8A0BDAF45EC9}" srcOrd="0" destOrd="0" presId="urn:microsoft.com/office/officeart/2005/8/layout/process1"/>
    <dgm:cxn modelId="{729F6129-5E0A-4AA2-A4EA-5A226044D88B}" type="presParOf" srcId="{D506E5A1-A7A4-42FB-A4B7-5600EE355CEE}" destId="{DBCB617F-3B8F-42AD-8E09-E3A5C895BC7C}" srcOrd="2" destOrd="0" presId="urn:microsoft.com/office/officeart/2005/8/layout/process1"/>
    <dgm:cxn modelId="{D0FF7FC1-21E8-484C-86DF-C73436F59B15}" type="presParOf" srcId="{D506E5A1-A7A4-42FB-A4B7-5600EE355CEE}" destId="{70A190F4-0054-46F7-AC4F-4AA079130459}" srcOrd="3" destOrd="0" presId="urn:microsoft.com/office/officeart/2005/8/layout/process1"/>
    <dgm:cxn modelId="{23AB4130-5181-43D1-9BD5-4829287B2437}" type="presParOf" srcId="{70A190F4-0054-46F7-AC4F-4AA079130459}" destId="{33DC21F8-A68A-4B2A-AF1C-0463D091F528}" srcOrd="0" destOrd="0" presId="urn:microsoft.com/office/officeart/2005/8/layout/process1"/>
    <dgm:cxn modelId="{C99DAEB5-006F-4E7A-96F6-BA6ABD61FEA4}" type="presParOf" srcId="{D506E5A1-A7A4-42FB-A4B7-5600EE355CEE}" destId="{FD9323D5-72DD-4A02-B7AE-13361637D3A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48DDC1-BC42-45D1-A7ED-66DAB42E36EE}">
      <dsp:nvSpPr>
        <dsp:cNvPr id="0" name=""/>
        <dsp:cNvSpPr/>
      </dsp:nvSpPr>
      <dsp:spPr>
        <a:xfrm>
          <a:off x="6295" y="1081415"/>
          <a:ext cx="1881633" cy="11289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Analog Sensor</a:t>
          </a:r>
          <a:endParaRPr lang="en-US" sz="2900" kern="1200" dirty="0"/>
        </a:p>
      </dsp:txBody>
      <dsp:txXfrm>
        <a:off x="39362" y="1114482"/>
        <a:ext cx="1815499" cy="1062846"/>
      </dsp:txXfrm>
    </dsp:sp>
    <dsp:sp modelId="{C80CB0DC-1F2E-495C-A5C8-6CB9AF45B731}">
      <dsp:nvSpPr>
        <dsp:cNvPr id="0" name=""/>
        <dsp:cNvSpPr/>
      </dsp:nvSpPr>
      <dsp:spPr>
        <a:xfrm>
          <a:off x="2076092" y="1412583"/>
          <a:ext cx="398906" cy="466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300" kern="1200"/>
        </a:p>
      </dsp:txBody>
      <dsp:txXfrm>
        <a:off x="2076092" y="1505912"/>
        <a:ext cx="279234" cy="279987"/>
      </dsp:txXfrm>
    </dsp:sp>
    <dsp:sp modelId="{DBCB617F-3B8F-42AD-8E09-E3A5C895BC7C}">
      <dsp:nvSpPr>
        <dsp:cNvPr id="0" name=""/>
        <dsp:cNvSpPr/>
      </dsp:nvSpPr>
      <dsp:spPr>
        <a:xfrm>
          <a:off x="2640583" y="1081415"/>
          <a:ext cx="1881633" cy="11289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ADC</a:t>
          </a:r>
          <a:endParaRPr lang="en-US" sz="2900" kern="1200" dirty="0"/>
        </a:p>
      </dsp:txBody>
      <dsp:txXfrm>
        <a:off x="2673650" y="1114482"/>
        <a:ext cx="1815499" cy="1062846"/>
      </dsp:txXfrm>
    </dsp:sp>
    <dsp:sp modelId="{70A190F4-0054-46F7-AC4F-4AA079130459}">
      <dsp:nvSpPr>
        <dsp:cNvPr id="0" name=""/>
        <dsp:cNvSpPr/>
      </dsp:nvSpPr>
      <dsp:spPr>
        <a:xfrm>
          <a:off x="4710380" y="1412583"/>
          <a:ext cx="398906" cy="466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300" kern="1200"/>
        </a:p>
      </dsp:txBody>
      <dsp:txXfrm>
        <a:off x="4710380" y="1505912"/>
        <a:ext cx="279234" cy="279987"/>
      </dsp:txXfrm>
    </dsp:sp>
    <dsp:sp modelId="{FD9323D5-72DD-4A02-B7AE-13361637D3AF}">
      <dsp:nvSpPr>
        <dsp:cNvPr id="0" name=""/>
        <dsp:cNvSpPr/>
      </dsp:nvSpPr>
      <dsp:spPr>
        <a:xfrm>
          <a:off x="5274870" y="1081415"/>
          <a:ext cx="1881633" cy="11289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PLC</a:t>
          </a:r>
          <a:endParaRPr lang="en-US" sz="2900" kern="1200" dirty="0"/>
        </a:p>
      </dsp:txBody>
      <dsp:txXfrm>
        <a:off x="5307937" y="1114482"/>
        <a:ext cx="1815499" cy="10628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48DDC1-BC42-45D1-A7ED-66DAB42E36EE}">
      <dsp:nvSpPr>
        <dsp:cNvPr id="0" name=""/>
        <dsp:cNvSpPr/>
      </dsp:nvSpPr>
      <dsp:spPr>
        <a:xfrm>
          <a:off x="6313" y="1421091"/>
          <a:ext cx="1886971" cy="11321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PLC</a:t>
          </a:r>
          <a:endParaRPr lang="en-US" sz="3300" kern="1200" dirty="0"/>
        </a:p>
      </dsp:txBody>
      <dsp:txXfrm>
        <a:off x="39474" y="1454252"/>
        <a:ext cx="1820649" cy="1065861"/>
      </dsp:txXfrm>
    </dsp:sp>
    <dsp:sp modelId="{C80CB0DC-1F2E-495C-A5C8-6CB9AF45B731}">
      <dsp:nvSpPr>
        <dsp:cNvPr id="0" name=""/>
        <dsp:cNvSpPr/>
      </dsp:nvSpPr>
      <dsp:spPr>
        <a:xfrm>
          <a:off x="2081982" y="1753198"/>
          <a:ext cx="400038" cy="4679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2081982" y="1846792"/>
        <a:ext cx="280027" cy="280781"/>
      </dsp:txXfrm>
    </dsp:sp>
    <dsp:sp modelId="{DBCB617F-3B8F-42AD-8E09-E3A5C895BC7C}">
      <dsp:nvSpPr>
        <dsp:cNvPr id="0" name=""/>
        <dsp:cNvSpPr/>
      </dsp:nvSpPr>
      <dsp:spPr>
        <a:xfrm>
          <a:off x="2648074" y="1421091"/>
          <a:ext cx="1886971" cy="11321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DAC</a:t>
          </a:r>
          <a:endParaRPr lang="en-US" sz="3300" kern="1200" dirty="0"/>
        </a:p>
      </dsp:txBody>
      <dsp:txXfrm>
        <a:off x="2681235" y="1454252"/>
        <a:ext cx="1820649" cy="1065861"/>
      </dsp:txXfrm>
    </dsp:sp>
    <dsp:sp modelId="{70A190F4-0054-46F7-AC4F-4AA079130459}">
      <dsp:nvSpPr>
        <dsp:cNvPr id="0" name=""/>
        <dsp:cNvSpPr/>
      </dsp:nvSpPr>
      <dsp:spPr>
        <a:xfrm>
          <a:off x="4723743" y="1753198"/>
          <a:ext cx="400038" cy="4679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4723743" y="1846792"/>
        <a:ext cx="280027" cy="280781"/>
      </dsp:txXfrm>
    </dsp:sp>
    <dsp:sp modelId="{FD9323D5-72DD-4A02-B7AE-13361637D3AF}">
      <dsp:nvSpPr>
        <dsp:cNvPr id="0" name=""/>
        <dsp:cNvSpPr/>
      </dsp:nvSpPr>
      <dsp:spPr>
        <a:xfrm>
          <a:off x="5289834" y="1421091"/>
          <a:ext cx="1886971" cy="11321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Actuator</a:t>
          </a:r>
          <a:endParaRPr lang="en-US" sz="3300" kern="1200" dirty="0"/>
        </a:p>
      </dsp:txBody>
      <dsp:txXfrm>
        <a:off x="5322995" y="1454252"/>
        <a:ext cx="1820649" cy="10658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6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EA9E1-B5BD-44A6-8BA9-589ECA5E287A}" type="datetimeFigureOut">
              <a:rPr lang="en-SG" smtClean="0"/>
              <a:t>11/7/2020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89104F-F223-4777-85A2-0A2C9E88A8F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60592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21279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84307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722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47281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02411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16087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4161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5590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02251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1878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32049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err="1" smtClean="0"/>
              <a:t>Avg</a:t>
            </a:r>
            <a:r>
              <a:rPr lang="en-SG" dirty="0" smtClean="0"/>
              <a:t> Quantisation error = LSB/2</a:t>
            </a:r>
          </a:p>
          <a:p>
            <a:r>
              <a:rPr lang="en-SG" dirty="0" smtClean="0"/>
              <a:t>For</a:t>
            </a:r>
            <a:r>
              <a:rPr lang="en-SG" baseline="0" dirty="0" smtClean="0"/>
              <a:t> the 3 bit case would be 0.125/2 = 0.0625V. </a:t>
            </a:r>
          </a:p>
          <a:p>
            <a:r>
              <a:rPr lang="en-SG" baseline="0" dirty="0" smtClean="0"/>
              <a:t>Important to know resolution, as we move to programming, they would understand the scaling.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94413D-C6F1-4485-B78D-B8B22AC0098F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627547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9104F-F223-4777-85A2-0A2C9E88A8F1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43662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10.m4a"/><Relationship Id="rId7" Type="http://schemas.openxmlformats.org/officeDocument/2006/relationships/image" Target="../media/image10.png"/><Relationship Id="rId2" Type="http://schemas.microsoft.com/office/2007/relationships/media" Target="../media/media10.m4a"/><Relationship Id="rId1" Type="http://schemas.openxmlformats.org/officeDocument/2006/relationships/tags" Target="../tags/tag8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7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tags" Target="../tags/tag9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audio" Target="../media/media12.m4a"/><Relationship Id="rId7" Type="http://schemas.openxmlformats.org/officeDocument/2006/relationships/image" Target="../media/image13.JPG"/><Relationship Id="rId2" Type="http://schemas.microsoft.com/office/2007/relationships/media" Target="../media/media12.m4a"/><Relationship Id="rId1" Type="http://schemas.openxmlformats.org/officeDocument/2006/relationships/tags" Target="../tags/tag10.xml"/><Relationship Id="rId6" Type="http://schemas.openxmlformats.org/officeDocument/2006/relationships/image" Target="../media/image12.JP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diagramQuickStyle" Target="../diagrams/quickStyle2.xml"/><Relationship Id="rId18" Type="http://schemas.openxmlformats.org/officeDocument/2006/relationships/image" Target="../media/image4.png"/><Relationship Id="rId3" Type="http://schemas.openxmlformats.org/officeDocument/2006/relationships/audio" Target="../media/media5.m4a"/><Relationship Id="rId7" Type="http://schemas.openxmlformats.org/officeDocument/2006/relationships/diagramLayout" Target="../diagrams/layout1.xml"/><Relationship Id="rId12" Type="http://schemas.openxmlformats.org/officeDocument/2006/relationships/diagramLayout" Target="../diagrams/layout2.xml"/><Relationship Id="rId17" Type="http://schemas.openxmlformats.org/officeDocument/2006/relationships/image" Target="../media/image1.png"/><Relationship Id="rId2" Type="http://schemas.microsoft.com/office/2007/relationships/media" Target="../media/media5.m4a"/><Relationship Id="rId16" Type="http://schemas.openxmlformats.org/officeDocument/2006/relationships/image" Target="../media/image2.png"/><Relationship Id="rId1" Type="http://schemas.openxmlformats.org/officeDocument/2006/relationships/tags" Target="../tags/tag3.xml"/><Relationship Id="rId6" Type="http://schemas.openxmlformats.org/officeDocument/2006/relationships/diagramData" Target="../diagrams/data1.xml"/><Relationship Id="rId11" Type="http://schemas.openxmlformats.org/officeDocument/2006/relationships/diagramData" Target="../diagrams/data2.xml"/><Relationship Id="rId5" Type="http://schemas.openxmlformats.org/officeDocument/2006/relationships/notesSlide" Target="../notesSlides/notesSlide5.xml"/><Relationship Id="rId15" Type="http://schemas.microsoft.com/office/2007/relationships/diagramDrawing" Target="../diagrams/drawing2.xml"/><Relationship Id="rId10" Type="http://schemas.microsoft.com/office/2007/relationships/diagramDrawing" Target="../diagrams/drawing1.xml"/><Relationship Id="rId4" Type="http://schemas.openxmlformats.org/officeDocument/2006/relationships/slideLayout" Target="../slideLayouts/slideLayout2.xml"/><Relationship Id="rId9" Type="http://schemas.openxmlformats.org/officeDocument/2006/relationships/diagramColors" Target="../diagrams/colors1.xml"/><Relationship Id="rId14" Type="http://schemas.openxmlformats.org/officeDocument/2006/relationships/diagramColors" Target="../diagrams/colors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8.m4a"/><Relationship Id="rId7" Type="http://schemas.openxmlformats.org/officeDocument/2006/relationships/image" Target="../media/image6.png"/><Relationship Id="rId2" Type="http://schemas.microsoft.com/office/2007/relationships/media" Target="../media/media8.m4a"/><Relationship Id="rId1" Type="http://schemas.openxmlformats.org/officeDocument/2006/relationships/tags" Target="../tags/tag6.xml"/><Relationship Id="rId6" Type="http://schemas.openxmlformats.org/officeDocument/2006/relationships/image" Target="../media/image66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9.m4a"/><Relationship Id="rId7" Type="http://schemas.openxmlformats.org/officeDocument/2006/relationships/image" Target="../media/image8.png"/><Relationship Id="rId2" Type="http://schemas.microsoft.com/office/2007/relationships/media" Target="../media/media9.m4a"/><Relationship Id="rId1" Type="http://schemas.openxmlformats.org/officeDocument/2006/relationships/tags" Target="../tags/tag7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Hardware </a:t>
            </a:r>
            <a:r>
              <a:rPr lang="en-SG" dirty="0"/>
              <a:t>C</a:t>
            </a:r>
            <a:r>
              <a:rPr lang="en-SG" dirty="0" smtClean="0"/>
              <a:t>omponents Interfacing to PLC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SG" dirty="0" smtClean="0"/>
              <a:t>Analogue </a:t>
            </a:r>
            <a:r>
              <a:rPr lang="en-SG" dirty="0" smtClean="0"/>
              <a:t>IO Part 1</a:t>
            </a:r>
            <a:endParaRPr lang="en-SG" dirty="0" smtClean="0"/>
          </a:p>
          <a:p>
            <a:r>
              <a:rPr lang="en-SG" dirty="0" smtClean="0"/>
              <a:t>Contents are mainly from SIMATIC S7-1500 CPU 1512C-1 PN  Manual</a:t>
            </a:r>
            <a:endParaRPr lang="en-SG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5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24"/>
    </mc:Choice>
    <mc:Fallback xmlns="">
      <p:transition spd="slow" advTm="268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8" x="6032500" y="3854450"/>
          <p14:tracePt t="35" x="6032500" y="3848100"/>
          <p14:tracePt t="52" x="6032500" y="3835400"/>
          <p14:tracePt t="68" x="6013450" y="3816350"/>
          <p14:tracePt t="86" x="5981700" y="3771900"/>
          <p14:tracePt t="101" x="5943600" y="3683000"/>
          <p14:tracePt t="119" x="5905500" y="3549650"/>
          <p14:tracePt t="135" x="5892800" y="3378200"/>
          <p14:tracePt t="152" x="5943600" y="3136900"/>
          <p14:tracePt t="168" x="5962650" y="3060700"/>
          <p14:tracePt t="185" x="5969000" y="3060700"/>
          <p14:tracePt t="202" x="5969000" y="3054350"/>
          <p14:tracePt t="219" x="5969000" y="3016250"/>
          <p14:tracePt t="235" x="5969000" y="3009900"/>
          <p14:tracePt t="252" x="6007100" y="3003550"/>
          <p14:tracePt t="268" x="6051550" y="3009900"/>
          <p14:tracePt t="285" x="6070600" y="3009900"/>
          <p14:tracePt t="302" x="6102350" y="3009900"/>
          <p14:tracePt t="319" x="6159500" y="3009900"/>
          <p14:tracePt t="336" x="6197600" y="3009900"/>
          <p14:tracePt t="352" x="6203950" y="3009900"/>
          <p14:tracePt t="385" x="6203950" y="300355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9679" y="3990265"/>
            <a:ext cx="7019292" cy="28372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89679" y="380460"/>
            <a:ext cx="7123721" cy="36171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Output Range</a:t>
            </a:r>
            <a:endParaRPr lang="en-SG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Rectangle 6"/>
          <p:cNvSpPr/>
          <p:nvPr/>
        </p:nvSpPr>
        <p:spPr>
          <a:xfrm>
            <a:off x="3769359" y="1871550"/>
            <a:ext cx="7123721" cy="922450"/>
          </a:xfrm>
          <a:prstGeom prst="rect">
            <a:avLst/>
          </a:prstGeom>
          <a:noFill/>
          <a:ln w="31750" cmpd="dbl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Rectangle 7"/>
          <p:cNvSpPr/>
          <p:nvPr/>
        </p:nvSpPr>
        <p:spPr>
          <a:xfrm>
            <a:off x="3806187" y="5425440"/>
            <a:ext cx="7002784" cy="568960"/>
          </a:xfrm>
          <a:prstGeom prst="rect">
            <a:avLst/>
          </a:prstGeom>
          <a:noFill/>
          <a:ln w="31750" cmpd="dbl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3852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13"/>
    </mc:Choice>
    <mc:Fallback xmlns="">
      <p:transition spd="slow" advTm="60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animBg="1"/>
    </p:bldLst>
  </p:timing>
  <p:extLst>
    <p:ext uri="{3A86A75C-4F4B-4683-9AE1-C65F6400EC91}">
      <p14:laserTraceLst xmlns:p14="http://schemas.microsoft.com/office/powerpoint/2010/main">
        <p14:tracePtLst>
          <p14:tracePt t="1298" x="3854450" y="5905500"/>
          <p14:tracePt t="1302" x="3841750" y="5905500"/>
          <p14:tracePt t="1306" x="3810000" y="5892800"/>
          <p14:tracePt t="1318" x="3663950" y="5803900"/>
          <p14:tracePt t="1334" x="3517900" y="5746750"/>
          <p14:tracePt t="1350" x="3390900" y="5689600"/>
          <p14:tracePt t="1367" x="3352800" y="5676900"/>
          <p14:tracePt t="1384" x="3302000" y="5657850"/>
          <p14:tracePt t="1388" x="3282950" y="5638800"/>
          <p14:tracePt t="1400" x="3225800" y="5594350"/>
          <p14:tracePt t="1419" x="3136900" y="5473700"/>
          <p14:tracePt t="1434" x="3073400" y="5429250"/>
          <p14:tracePt t="1450" x="2978150" y="5334000"/>
          <p14:tracePt t="1467" x="2908300" y="5245100"/>
          <p14:tracePt t="1484" x="2851150" y="5175250"/>
          <p14:tracePt t="1501" x="2832100" y="5143500"/>
          <p14:tracePt t="1517" x="2806700" y="5111750"/>
          <p14:tracePt t="1535" x="2749550" y="5060950"/>
          <p14:tracePt t="1550" x="2705100" y="5035550"/>
          <p14:tracePt t="1567" x="2628900" y="5003800"/>
          <p14:tracePt t="1584" x="2552700" y="4972050"/>
          <p14:tracePt t="1601" x="2482850" y="4914900"/>
          <p14:tracePt t="1618" x="2355850" y="4838700"/>
          <p14:tracePt t="1634" x="2241550" y="4775200"/>
          <p14:tracePt t="1650" x="2044700" y="4635500"/>
          <p14:tracePt t="1667" x="1924050" y="4552950"/>
          <p14:tracePt t="1683" x="1879600" y="4495800"/>
          <p14:tracePt t="1700" x="1873250" y="4425950"/>
          <p14:tracePt t="1718" x="1873250" y="4381500"/>
          <p14:tracePt t="1734" x="1854200" y="4337050"/>
          <p14:tracePt t="1750" x="1841500" y="4292600"/>
          <p14:tracePt t="1767" x="1841500" y="4260850"/>
          <p14:tracePt t="1784" x="1841500" y="4222750"/>
          <p14:tracePt t="1801" x="1822450" y="4197350"/>
          <p14:tracePt t="1817" x="1822450" y="4171950"/>
          <p14:tracePt t="1882" x="1816100" y="4171950"/>
          <p14:tracePt t="1890" x="1809750" y="4171950"/>
          <p14:tracePt t="1902" x="1803400" y="4171950"/>
          <p14:tracePt t="1917" x="1797050" y="4178300"/>
          <p14:tracePt t="1934" x="1905000" y="4318000"/>
          <p14:tracePt t="1950" x="1898650" y="4425950"/>
          <p14:tracePt t="1969" x="1885950" y="4451350"/>
          <p14:tracePt t="2140" x="1892300" y="4451350"/>
          <p14:tracePt t="2147" x="1898650" y="4451350"/>
          <p14:tracePt t="2264" x="1892300" y="4451350"/>
          <p14:tracePt t="2269" x="1879600" y="4451350"/>
          <p14:tracePt t="2276" x="1873250" y="4451350"/>
          <p14:tracePt t="2283" x="1866900" y="4451350"/>
          <p14:tracePt t="2300" x="1854200" y="4457700"/>
          <p14:tracePt t="2317" x="1841500" y="4483100"/>
          <p14:tracePt t="2334" x="1828800" y="4514850"/>
          <p14:tracePt t="2350" x="1822450" y="4521200"/>
          <p14:tracePt t="2367" x="1809750" y="4502150"/>
          <p14:tracePt t="2384" x="1784350" y="4527550"/>
          <p14:tracePt t="2407" x="1771650" y="4527550"/>
          <p14:tracePt t="2417" x="1765300" y="4527550"/>
          <p14:tracePt t="2434" x="1758950" y="4552950"/>
          <p14:tracePt t="2451" x="1752600" y="4559300"/>
          <p14:tracePt t="2469" x="1752600" y="4572000"/>
          <p14:tracePt t="2502" x="1758950" y="4591050"/>
          <p14:tracePt t="2568" x="1765300" y="4591050"/>
          <p14:tracePt t="2571" x="1765300" y="4584700"/>
          <p14:tracePt t="2583" x="1778000" y="4578350"/>
          <p14:tracePt t="2601" x="1784350" y="4565650"/>
          <p14:tracePt t="2617" x="1797050" y="4546600"/>
          <p14:tracePt t="2633" x="1816100" y="4546600"/>
          <p14:tracePt t="2651" x="1828800" y="4533900"/>
          <p14:tracePt t="2668" x="1835150" y="4533900"/>
          <p14:tracePt t="2685" x="1835150" y="4521200"/>
          <p14:tracePt t="2701" x="1854200" y="4521200"/>
          <p14:tracePt t="2734" x="1860550" y="4521200"/>
          <p14:tracePt t="2752" x="1879600" y="4502150"/>
          <p14:tracePt t="2767" x="1898650" y="4489450"/>
          <p14:tracePt t="2888" x="1898650" y="4495800"/>
          <p14:tracePt t="3019" x="1898650" y="4502150"/>
          <p14:tracePt t="3028" x="1898650" y="4514850"/>
          <p14:tracePt t="3044" x="1898650" y="4521200"/>
          <p14:tracePt t="3051" x="1905000" y="4527550"/>
          <p14:tracePt t="3067" x="1917700" y="4540250"/>
          <p14:tracePt t="3083" x="1930400" y="4540250"/>
          <p14:tracePt t="3101" x="1930400" y="4559300"/>
          <p14:tracePt t="3117" x="1936750" y="4559300"/>
          <p14:tracePt t="3133" x="1943100" y="4559300"/>
          <p14:tracePt t="3167" x="1943100" y="4572000"/>
          <p14:tracePt t="3311" x="1943100" y="4578350"/>
          <p14:tracePt t="3320" x="1943100" y="4591050"/>
          <p14:tracePt t="3408" x="1943100" y="4597400"/>
          <p14:tracePt t="3415" x="1943100" y="4603750"/>
          <p14:tracePt t="3436" x="1943100" y="4610100"/>
          <p14:tracePt t="3443" x="1943100" y="4616450"/>
          <p14:tracePt t="3520" x="1943100" y="4629150"/>
          <p14:tracePt t="3524" x="1936750" y="4629150"/>
          <p14:tracePt t="3533" x="1936750" y="4635500"/>
          <p14:tracePt t="3555" x="1936750" y="4641850"/>
          <p14:tracePt t="3567" x="1936750" y="4648200"/>
          <p14:tracePt t="3583" x="1943100" y="4648200"/>
          <p14:tracePt t="3600" x="1955800" y="4667250"/>
          <p14:tracePt t="3648" x="1968500" y="4667250"/>
          <p14:tracePt t="3656" x="1974850" y="4667250"/>
          <p14:tracePt t="3668" x="1993900" y="4667250"/>
          <p14:tracePt t="3683" x="2019300" y="4648200"/>
          <p14:tracePt t="3702" x="2076450" y="4603750"/>
          <p14:tracePt t="3717" x="2146300" y="4540250"/>
          <p14:tracePt t="3734" x="2203450" y="4451350"/>
          <p14:tracePt t="3751" x="2279650" y="4324350"/>
          <p14:tracePt t="3767" x="2393950" y="4146550"/>
          <p14:tracePt t="3784" x="2495550" y="3981450"/>
          <p14:tracePt t="3800" x="2622550" y="3784600"/>
          <p14:tracePt t="3817" x="2717800" y="3543300"/>
          <p14:tracePt t="3834" x="2774950" y="3308350"/>
          <p14:tracePt t="3850" x="2787650" y="3136900"/>
          <p14:tracePt t="3867" x="2800350" y="2965450"/>
          <p14:tracePt t="3884" x="2800350" y="2882900"/>
          <p14:tracePt t="3887" x="2800350" y="2825750"/>
          <p14:tracePt t="3900" x="2800350" y="2774950"/>
          <p14:tracePt t="3917" x="2800350" y="2724150"/>
          <p14:tracePt t="3933" x="2819400" y="2686050"/>
          <p14:tracePt t="3950" x="2819400" y="2673350"/>
          <p14:tracePt t="3969" x="2819400" y="2654300"/>
          <p14:tracePt t="3983" x="2819400" y="2647950"/>
          <p14:tracePt t="4000" x="2819400" y="2641600"/>
          <p14:tracePt t="4017" x="2819400" y="2603500"/>
          <p14:tracePt t="4033" x="2844800" y="2540000"/>
          <p14:tracePt t="4050" x="2863850" y="2463800"/>
          <p14:tracePt t="4067" x="2882900" y="2362200"/>
          <p14:tracePt t="4084" x="2914650" y="2279650"/>
          <p14:tracePt t="4100" x="2927350" y="2228850"/>
          <p14:tracePt t="4117" x="2927350" y="2190750"/>
          <p14:tracePt t="4134" x="2927350" y="2171700"/>
          <p14:tracePt t="4272" x="2933700" y="2165350"/>
          <p14:tracePt t="4281" x="2946400" y="2159000"/>
          <p14:tracePt t="4289" x="2952750" y="2159000"/>
          <p14:tracePt t="4300" x="2959100" y="2159000"/>
          <p14:tracePt t="4317" x="2990850" y="2159000"/>
          <p14:tracePt t="4405" x="2997200" y="2159000"/>
          <p14:tracePt t="4713" x="2990850" y="2159000"/>
          <p14:tracePt t="4721" x="2978150" y="2159000"/>
          <p14:tracePt t="4729" x="2971800" y="2159000"/>
          <p14:tracePt t="4733" x="2965450" y="2159000"/>
          <p14:tracePt t="4750" x="2933700" y="2178050"/>
          <p14:tracePt t="4767" x="2927350" y="2190750"/>
          <p14:tracePt t="4783" x="2908300" y="2209800"/>
          <p14:tracePt t="4801" x="2870200" y="2216150"/>
          <p14:tracePt t="4817" x="2851150" y="2216150"/>
          <p14:tracePt t="4834" x="2844800" y="2203450"/>
          <p14:tracePt t="4850" x="2851150" y="2171700"/>
          <p14:tracePt t="4867" x="2857500" y="2165350"/>
          <p14:tracePt t="4884" x="2870200" y="2159000"/>
          <p14:tracePt t="4977" x="2870200" y="2152650"/>
          <p14:tracePt t="4982" x="2876550" y="2152650"/>
          <p14:tracePt t="4985" x="2882900" y="2146300"/>
          <p14:tracePt t="5001" x="2908300" y="2127250"/>
          <p14:tracePt t="5017" x="2914650" y="2127250"/>
          <p14:tracePt t="5034" x="2921000" y="2127250"/>
          <p14:tracePt t="5050" x="2927350" y="2127250"/>
          <p14:tracePt t="5067" x="2933700" y="2127250"/>
          <p14:tracePt t="5084" x="2940050" y="2127250"/>
          <p14:tracePt t="5117" x="2952750" y="2127250"/>
          <p14:tracePt t="5134" x="2959100" y="2127250"/>
          <p14:tracePt t="5189" x="2965450" y="2127250"/>
          <p14:tracePt t="5197" x="2971800" y="2127250"/>
          <p14:tracePt t="5201" x="2978150" y="2127250"/>
          <p14:tracePt t="5218" x="3003550" y="2127250"/>
          <p14:tracePt t="5233" x="3028950" y="2127250"/>
          <p14:tracePt t="5250" x="3041650" y="2127250"/>
          <p14:tracePt t="5267" x="3048000" y="2139950"/>
          <p14:tracePt t="5284" x="3048000" y="2184400"/>
          <p14:tracePt t="5300" x="3048000" y="2228850"/>
          <p14:tracePt t="5317" x="3067050" y="2260600"/>
          <p14:tracePt t="5334" x="3086100" y="2298700"/>
          <p14:tracePt t="5350" x="3117850" y="2330450"/>
          <p14:tracePt t="5366" x="3168650" y="2349500"/>
          <p14:tracePt t="5383" x="3200400" y="2381250"/>
          <p14:tracePt t="5386" x="3206750" y="2381250"/>
          <p14:tracePt t="5400" x="3270250" y="2387600"/>
          <p14:tracePt t="5417" x="3321050" y="2413000"/>
          <p14:tracePt t="5433" x="3359150" y="2419350"/>
          <p14:tracePt t="5451" x="3403600" y="2419350"/>
          <p14:tracePt t="5467" x="3409950" y="2419350"/>
          <p14:tracePt t="5601" x="3397250" y="2419350"/>
          <p14:tracePt t="5613" x="3390900" y="2419350"/>
          <p14:tracePt t="5621" x="3384550" y="2406650"/>
          <p14:tracePt t="5638" x="3378200" y="2406650"/>
          <p14:tracePt t="5650" x="3371850" y="2406650"/>
          <p14:tracePt t="5667" x="3359150" y="2406650"/>
          <p14:tracePt t="5684" x="3352800" y="2406650"/>
          <p14:tracePt t="5700" x="3340100" y="2406650"/>
          <p14:tracePt t="5925" x="3340100" y="2413000"/>
          <p14:tracePt t="5933" x="3340100" y="2419350"/>
          <p14:tracePt t="5937" x="3340100" y="2425700"/>
          <p14:tracePt t="5950" x="3340100" y="2432050"/>
          <p14:tracePt t="5967" x="3340100" y="2444750"/>
          <p14:tracePt t="5983" x="3340100" y="2457450"/>
          <p14:tracePt t="6002" x="3289300" y="2470150"/>
          <p14:tracePt t="6016" x="3270250" y="2489200"/>
          <p14:tracePt t="6033" x="3270250" y="2495550"/>
          <p14:tracePt t="6118" x="3263900" y="2495550"/>
          <p14:tracePt t="6126" x="3251200" y="2495550"/>
          <p14:tracePt t="6543" x="3244850" y="2501900"/>
          <p14:tracePt t="6550" x="3238500" y="2514600"/>
          <p14:tracePt t="6562" x="3238500" y="2520950"/>
          <p14:tracePt t="6567" x="3232150" y="2520950"/>
          <p14:tracePt t="6583" x="3251200" y="2559050"/>
          <p14:tracePt t="6600" x="3251200" y="2571750"/>
          <p14:tracePt t="6633" x="3263900" y="2571750"/>
          <p14:tracePt t="6666" x="3263900" y="2590800"/>
          <p14:tracePt t="6702" x="3270250" y="2590800"/>
          <p14:tracePt t="6717" x="3276600" y="2590800"/>
          <p14:tracePt t="6734" x="3302000" y="2597150"/>
          <p14:tracePt t="6750" x="3390900" y="2590800"/>
          <p14:tracePt t="6767" x="3473450" y="2635250"/>
          <p14:tracePt t="6784" x="3536950" y="2667000"/>
          <p14:tracePt t="6800" x="3613150" y="2730500"/>
          <p14:tracePt t="6817" x="3638550" y="2749550"/>
          <p14:tracePt t="6833" x="3663950" y="2768600"/>
          <p14:tracePt t="6903" x="3657600" y="2768600"/>
          <p14:tracePt t="6935" x="3644900" y="2768600"/>
          <p14:tracePt t="6942" x="3638550" y="2768600"/>
          <p14:tracePt t="6986" x="3632200" y="2768600"/>
          <p14:tracePt t="6994" x="3625850" y="2768600"/>
          <p14:tracePt t="6999" x="3625850" y="2762250"/>
          <p14:tracePt t="7030" x="3625850" y="2755900"/>
          <p14:tracePt t="7038" x="3619500" y="2749550"/>
          <p14:tracePt t="7049" x="3606800" y="2749550"/>
          <p14:tracePt t="7067" x="3619500" y="2749550"/>
          <p14:tracePt t="7106" x="3625850" y="2749550"/>
          <p14:tracePt t="7117" x="3632200" y="2749550"/>
          <p14:tracePt t="7133" x="3657600" y="2762250"/>
          <p14:tracePt t="7149" x="3695700" y="2768600"/>
          <p14:tracePt t="7167" x="3708400" y="2787650"/>
          <p14:tracePt t="7184" x="3727450" y="2794000"/>
          <p14:tracePt t="7201" x="3740150" y="2806700"/>
          <p14:tracePt t="7219" x="3771900" y="2838450"/>
          <p14:tracePt t="7235" x="3797300" y="2870200"/>
          <p14:tracePt t="7250" x="3822700" y="2901950"/>
          <p14:tracePt t="7266" x="3841750" y="2927350"/>
          <p14:tracePt t="7283" x="3848100" y="2946400"/>
          <p14:tracePt t="7300" x="3860800" y="2946400"/>
          <p14:tracePt t="7403" x="3860800" y="2940050"/>
          <p14:tracePt t="7407" x="3860800" y="2921000"/>
          <p14:tracePt t="7416" x="3860800" y="2901950"/>
          <p14:tracePt t="7434" x="3873500" y="2800350"/>
          <p14:tracePt t="7450" x="3892550" y="2717800"/>
          <p14:tracePt t="7468" x="3892550" y="2641600"/>
          <p14:tracePt t="7483" x="3879850" y="2533650"/>
          <p14:tracePt t="7500" x="3879850" y="2444750"/>
          <p14:tracePt t="7516" x="3879850" y="2355850"/>
          <p14:tracePt t="7534" x="3917950" y="2260600"/>
          <p14:tracePt t="7550" x="3937000" y="2241550"/>
          <p14:tracePt t="7566" x="3943350" y="2216150"/>
          <p14:tracePt t="7583" x="3962400" y="2190750"/>
          <p14:tracePt t="7599" x="3994150" y="2178050"/>
          <p14:tracePt t="7617" x="4089400" y="2139950"/>
          <p14:tracePt t="7634" x="4368800" y="2070100"/>
          <p14:tracePt t="7650" x="4622800" y="2032000"/>
          <p14:tracePt t="7667" x="4972050" y="2006600"/>
          <p14:tracePt t="7683" x="5149850" y="2012950"/>
          <p14:tracePt t="7701" x="5245100" y="2057400"/>
          <p14:tracePt t="7717" x="5295900" y="2120900"/>
          <p14:tracePt t="7733" x="5327650" y="2178050"/>
          <p14:tracePt t="7750" x="5397500" y="2286000"/>
          <p14:tracePt t="7766" x="5435600" y="2368550"/>
          <p14:tracePt t="7783" x="5441950" y="2438400"/>
          <p14:tracePt t="7799" x="5422900" y="2476500"/>
          <p14:tracePt t="7817" x="5384800" y="2520950"/>
          <p14:tracePt t="7834" x="5321300" y="2533650"/>
          <p14:tracePt t="7850" x="5232400" y="2533650"/>
          <p14:tracePt t="7866" x="4959350" y="2470150"/>
          <p14:tracePt t="7883" x="4635500" y="2349500"/>
          <p14:tracePt t="7900" x="4330700" y="2171700"/>
          <p14:tracePt t="7917" x="4013200" y="1955800"/>
          <p14:tracePt t="7935" x="3746500" y="1765300"/>
          <p14:tracePt t="7950" x="3619500" y="1663700"/>
          <p14:tracePt t="7966" x="3549650" y="1625600"/>
          <p14:tracePt t="7983" x="3549650" y="1543050"/>
          <p14:tracePt t="8000" x="3549650" y="1473200"/>
          <p14:tracePt t="8016" x="3549650" y="1428750"/>
          <p14:tracePt t="8033" x="3549650" y="1377950"/>
          <p14:tracePt t="8050" x="3556000" y="1352550"/>
          <p14:tracePt t="8067" x="3556000" y="1320800"/>
          <p14:tracePt t="8083" x="3562350" y="1295400"/>
          <p14:tracePt t="8100" x="3575050" y="1289050"/>
          <p14:tracePt t="8116" x="3575050" y="1282700"/>
          <p14:tracePt t="8150" x="3556000" y="1282700"/>
          <p14:tracePt t="8166" x="3524250" y="1289050"/>
          <p14:tracePt t="8184" x="3486150" y="1314450"/>
          <p14:tracePt t="8200" x="3479800" y="1320800"/>
          <p14:tracePt t="8217" x="3473450" y="1320800"/>
          <p14:tracePt t="8291" x="3473450" y="1301750"/>
          <p14:tracePt t="8295" x="3473450" y="1289050"/>
          <p14:tracePt t="8299" x="3479800" y="1270000"/>
          <p14:tracePt t="8316" x="3511550" y="1193800"/>
          <p14:tracePt t="8333" x="3536950" y="1079500"/>
          <p14:tracePt t="8350" x="3600450" y="876300"/>
          <p14:tracePt t="8367" x="3790950" y="641350"/>
          <p14:tracePt t="8383" x="3994150" y="400050"/>
          <p14:tracePt t="8400" x="4146550" y="241300"/>
          <p14:tracePt t="8416" x="4229100" y="190500"/>
          <p14:tracePt t="8433" x="4267200" y="177800"/>
          <p14:tracePt t="8451" x="4324350" y="177800"/>
          <p14:tracePt t="8467" x="4470400" y="228600"/>
          <p14:tracePt t="8483" x="4629150" y="273050"/>
          <p14:tracePt t="8499" x="4883150" y="317500"/>
          <p14:tracePt t="8516" x="5010150" y="336550"/>
          <p14:tracePt t="8533" x="5067300" y="349250"/>
          <p14:tracePt t="8550" x="5099050" y="355600"/>
          <p14:tracePt t="8567" x="5137150" y="355600"/>
          <p14:tracePt t="8583" x="5168900" y="361950"/>
          <p14:tracePt t="8599" x="5187950" y="361950"/>
          <p14:tracePt t="8616" x="5207000" y="361950"/>
          <p14:tracePt t="8633" x="5219700" y="374650"/>
          <p14:tracePt t="8650" x="5226050" y="425450"/>
          <p14:tracePt t="8666" x="5257800" y="457200"/>
          <p14:tracePt t="8684" x="5276850" y="476250"/>
          <p14:tracePt t="8700" x="5295900" y="488950"/>
          <p14:tracePt t="9520" x="5283200" y="488950"/>
          <p14:tracePt t="9524" x="5276850" y="488950"/>
          <p14:tracePt t="9533" x="5270500" y="488950"/>
          <p14:tracePt t="9549" x="5245100" y="488950"/>
          <p14:tracePt t="9566" x="5226050" y="488950"/>
          <p14:tracePt t="9583" x="5175250" y="488950"/>
          <p14:tracePt t="9599" x="5118100" y="488950"/>
          <p14:tracePt t="9616" x="5035550" y="488950"/>
          <p14:tracePt t="9633" x="4953000" y="514350"/>
          <p14:tracePt t="9650" x="4870450" y="533400"/>
          <p14:tracePt t="9666" x="4743450" y="533400"/>
          <p14:tracePt t="9683" x="4629150" y="552450"/>
          <p14:tracePt t="9700" x="4489450" y="552450"/>
          <p14:tracePt t="9716" x="4419600" y="552450"/>
          <p14:tracePt t="9733" x="4387850" y="552450"/>
          <p14:tracePt t="9749" x="4381500" y="552450"/>
          <p14:tracePt t="9766" x="4362450" y="552450"/>
          <p14:tracePt t="9783" x="4356100" y="558800"/>
          <p14:tracePt t="9799" x="4324350" y="584200"/>
          <p14:tracePt t="9816" x="4311650" y="596900"/>
          <p14:tracePt t="9833" x="4286250" y="609600"/>
          <p14:tracePt t="9849" x="4286250" y="641350"/>
          <p14:tracePt t="9867" x="4286250" y="692150"/>
          <p14:tracePt t="9884" x="4286250" y="762000"/>
          <p14:tracePt t="9899" x="4286250" y="825500"/>
          <p14:tracePt t="9916" x="4279900" y="946150"/>
          <p14:tracePt t="9933" x="4267200" y="1073150"/>
          <p14:tracePt t="9952" x="4260850" y="1263650"/>
          <p14:tracePt t="9968" x="4235450" y="1454150"/>
          <p14:tracePt t="9983" x="4197350" y="1733550"/>
          <p14:tracePt t="10001" x="4127500" y="1987550"/>
          <p14:tracePt t="10016" x="4114800" y="2139950"/>
          <p14:tracePt t="10033" x="4114800" y="2222500"/>
          <p14:tracePt t="10050" x="4127500" y="2241550"/>
          <p14:tracePt t="10083" x="4133850" y="2241550"/>
          <p14:tracePt t="10100" x="4140200" y="2241550"/>
          <p14:tracePt t="10116" x="4140200" y="2209800"/>
          <p14:tracePt t="10133" x="4140200" y="2203450"/>
          <p14:tracePt t="10185" x="4140200" y="2209800"/>
          <p14:tracePt t="10188" x="4140200" y="2222500"/>
          <p14:tracePt t="10200" x="4140200" y="2235200"/>
          <p14:tracePt t="10216" x="4133850" y="2260600"/>
          <p14:tracePt t="10234" x="4121150" y="2266950"/>
          <p14:tracePt t="10250" x="4114800" y="2273300"/>
          <p14:tracePt t="10266" x="4108450" y="2286000"/>
          <p14:tracePt t="10283" x="4076700" y="2311400"/>
          <p14:tracePt t="10299" x="4044950" y="2362200"/>
          <p14:tracePt t="10316" x="3981450" y="2413000"/>
          <p14:tracePt t="10333" x="3943350" y="2476500"/>
          <p14:tracePt t="10350" x="3905250" y="2559050"/>
          <p14:tracePt t="10366" x="3873500" y="2609850"/>
          <p14:tracePt t="10383" x="3835400" y="2667000"/>
          <p14:tracePt t="10385" x="3835400" y="2686050"/>
          <p14:tracePt t="10399" x="3816350" y="2730500"/>
          <p14:tracePt t="10416" x="3797300" y="2781300"/>
          <p14:tracePt t="10433" x="3784600" y="2838450"/>
          <p14:tracePt t="10450" x="3771900" y="2895600"/>
          <p14:tracePt t="10467" x="3752850" y="2959100"/>
          <p14:tracePt t="10482" x="3746500" y="3009900"/>
          <p14:tracePt t="10500" x="3733800" y="3060700"/>
          <p14:tracePt t="10517" x="3714750" y="3098800"/>
          <p14:tracePt t="10533" x="3714750" y="3117850"/>
          <p14:tracePt t="10549" x="3708400" y="3149600"/>
          <p14:tracePt t="10566" x="3702050" y="3194050"/>
          <p14:tracePt t="10583" x="3663950" y="3263900"/>
          <p14:tracePt t="10599" x="3663950" y="3333750"/>
          <p14:tracePt t="10616" x="3663950" y="3403600"/>
          <p14:tracePt t="10633" x="3663950" y="3448050"/>
          <p14:tracePt t="10650" x="3663950" y="3498850"/>
          <p14:tracePt t="10666" x="3676650" y="3556000"/>
          <p14:tracePt t="10683" x="3695700" y="3625850"/>
          <p14:tracePt t="10701" x="3708400" y="3708400"/>
          <p14:tracePt t="10716" x="3727450" y="3784600"/>
          <p14:tracePt t="10733" x="3727450" y="3841750"/>
          <p14:tracePt t="10750" x="3714750" y="3911600"/>
          <p14:tracePt t="10766" x="3702050" y="3956050"/>
          <p14:tracePt t="10783" x="3676650" y="4019550"/>
          <p14:tracePt t="10801" x="3670300" y="4057650"/>
          <p14:tracePt t="10816" x="3663950" y="4076700"/>
          <p14:tracePt t="10833" x="3651250" y="4076700"/>
          <p14:tracePt t="10917" x="3651250" y="4089400"/>
          <p14:tracePt t="10925" x="3651250" y="4095750"/>
          <p14:tracePt t="10934" x="3651250" y="4102100"/>
          <p14:tracePt t="10950" x="3644900" y="4133850"/>
          <p14:tracePt t="10966" x="3632200" y="4165600"/>
          <p14:tracePt t="10983" x="3613150" y="4222750"/>
          <p14:tracePt t="11001" x="3575050" y="4349750"/>
          <p14:tracePt t="11016" x="3556000" y="4425950"/>
          <p14:tracePt t="11033" x="3530600" y="4533900"/>
          <p14:tracePt t="11050" x="3511550" y="4597400"/>
          <p14:tracePt t="11066" x="3505200" y="4629150"/>
          <p14:tracePt t="11506" x="3492500" y="4629150"/>
          <p14:tracePt t="11512" x="3486150" y="4629150"/>
          <p14:tracePt t="11557" x="3486150" y="4635500"/>
          <p14:tracePt t="11565" x="3486150" y="4641850"/>
          <p14:tracePt t="11589" x="3486150" y="4654550"/>
          <p14:tracePt t="11597" x="3486150" y="4660900"/>
          <p14:tracePt t="11602" x="3486150" y="4667250"/>
          <p14:tracePt t="11616" x="3498850" y="4679950"/>
          <p14:tracePt t="11632" x="3517900" y="4711700"/>
          <p14:tracePt t="11649" x="3524250" y="4737100"/>
          <p14:tracePt t="11666" x="3543300" y="4737100"/>
          <p14:tracePt t="11781" x="3549650" y="4737100"/>
          <p14:tracePt t="11789" x="3556000" y="4737100"/>
          <p14:tracePt t="11929" x="3556000" y="4743450"/>
          <p14:tracePt t="11934" x="3562350" y="4743450"/>
          <p14:tracePt t="11937" x="3562350" y="4749800"/>
          <p14:tracePt t="11950" x="3575050" y="4749800"/>
          <p14:tracePt t="11967" x="3575050" y="4768850"/>
          <p14:tracePt t="12050" x="3581400" y="4768850"/>
          <p14:tracePt t="12057" x="3587750" y="4768850"/>
          <p14:tracePt t="12181" x="3587750" y="4775200"/>
          <p14:tracePt t="12185" x="3594100" y="4775200"/>
          <p14:tracePt t="12199" x="3613150" y="4781550"/>
          <p14:tracePt t="12216" x="3619500" y="4781550"/>
          <p14:tracePt t="12233" x="3651250" y="4737100"/>
          <p14:tracePt t="12266" x="3663950" y="4737100"/>
          <p14:tracePt t="12337" x="3670300" y="4737100"/>
          <p14:tracePt t="12345" x="3683000" y="4737100"/>
          <p14:tracePt t="12374" x="3683000" y="4749800"/>
          <p14:tracePt t="12425" x="3676650" y="4743450"/>
          <p14:tracePt t="12434" x="3670300" y="4737100"/>
          <p14:tracePt t="12441" x="3663950" y="4730750"/>
          <p14:tracePt t="12450" x="3657600" y="4718050"/>
          <p14:tracePt t="12466" x="3638550" y="4622800"/>
          <p14:tracePt t="12482" x="3606800" y="4495800"/>
          <p14:tracePt t="12501" x="3594100" y="4298950"/>
          <p14:tracePt t="12517" x="3594100" y="4108450"/>
          <p14:tracePt t="12533" x="3594100" y="3937000"/>
          <p14:tracePt t="12549" x="3594100" y="3784600"/>
          <p14:tracePt t="12566" x="3594100" y="3663950"/>
          <p14:tracePt t="12583" x="3594100" y="3524250"/>
          <p14:tracePt t="12599" x="3594100" y="3409950"/>
          <p14:tracePt t="12617" x="3594100" y="3257550"/>
          <p14:tracePt t="12633" x="3606800" y="3181350"/>
          <p14:tracePt t="12649" x="3644900" y="3117850"/>
          <p14:tracePt t="12666" x="3670300" y="3041650"/>
          <p14:tracePt t="12683" x="3695700" y="3022600"/>
          <p14:tracePt t="12699" x="3708400" y="2990850"/>
          <p14:tracePt t="12718" x="3714750" y="2933700"/>
          <p14:tracePt t="12732" x="3727450" y="2882900"/>
          <p14:tracePt t="12750" x="3765550" y="2768600"/>
          <p14:tracePt t="12766" x="3784600" y="2679700"/>
          <p14:tracePt t="12782" x="3810000" y="2597150"/>
          <p14:tracePt t="12799" x="3848100" y="2520950"/>
          <p14:tracePt t="12816" x="3860800" y="2438400"/>
          <p14:tracePt t="12832" x="3879850" y="2381250"/>
          <p14:tracePt t="12849" x="3898900" y="2330450"/>
          <p14:tracePt t="12866" x="3917950" y="2305050"/>
          <p14:tracePt t="12882" x="3924300" y="2292350"/>
          <p14:tracePt t="12968" x="3924300" y="2298700"/>
          <p14:tracePt t="12975" x="3924300" y="2311400"/>
          <p14:tracePt t="12982" x="3924300" y="2317750"/>
          <p14:tracePt t="13000" x="3924300" y="2330450"/>
          <p14:tracePt t="13016" x="3924300" y="2349500"/>
          <p14:tracePt t="13033" x="3917950" y="2368550"/>
          <p14:tracePt t="13050" x="3905250" y="2400300"/>
          <p14:tracePt t="13066" x="3892550" y="2413000"/>
          <p14:tracePt t="13082" x="3886200" y="2425700"/>
          <p14:tracePt t="13131" x="3879850" y="2425700"/>
          <p14:tracePt t="13140" x="3873500" y="2425700"/>
          <p14:tracePt t="13162" x="3867150" y="2425700"/>
          <p14:tracePt t="13170" x="3860800" y="2425700"/>
          <p14:tracePt t="13334" x="3867150" y="2425700"/>
          <p14:tracePt t="13586" x="3873500" y="2425700"/>
          <p14:tracePt t="13594" x="3879850" y="2425700"/>
          <p14:tracePt t="13608" x="3879850" y="2419350"/>
          <p14:tracePt t="13615" x="3886200" y="2413000"/>
          <p14:tracePt t="13632" x="3911600" y="2400300"/>
          <p14:tracePt t="13649" x="3937000" y="2400300"/>
          <p14:tracePt t="13666" x="3943350" y="2400300"/>
          <p14:tracePt t="13683" x="3956050" y="2400300"/>
          <p14:tracePt t="13734" x="3962400" y="2400300"/>
          <p14:tracePt t="13742" x="3975100" y="2400300"/>
          <p14:tracePt t="14086" x="3968750" y="2400300"/>
          <p14:tracePt t="14094" x="3962400" y="2400300"/>
          <p14:tracePt t="14099" x="3962400" y="2406650"/>
          <p14:tracePt t="14116" x="3943350" y="2413000"/>
          <p14:tracePt t="14132" x="3898900" y="2438400"/>
          <p14:tracePt t="14149" x="3841750" y="2463800"/>
          <p14:tracePt t="14166" x="3797300" y="2489200"/>
          <p14:tracePt t="14182" x="3765550" y="2508250"/>
          <p14:tracePt t="14199" x="3752850" y="2533650"/>
          <p14:tracePt t="14216" x="3752850" y="2540000"/>
          <p14:tracePt t="14233" x="3752850" y="2546350"/>
          <p14:tracePt t="14459" x="3740150" y="2546350"/>
          <p14:tracePt t="14468" x="3733800" y="2546350"/>
          <p14:tracePt t="14483" x="3733800" y="2552700"/>
          <p14:tracePt t="14490" x="3733800" y="2565400"/>
          <p14:tracePt t="14503" x="3733800" y="2571750"/>
          <p14:tracePt t="14516" x="3733800" y="2578100"/>
          <p14:tracePt t="14532" x="3721100" y="2590800"/>
          <p14:tracePt t="14549" x="3721100" y="2609850"/>
          <p14:tracePt t="14566" x="3714750" y="2628900"/>
          <p14:tracePt t="14582" x="3695700" y="2660650"/>
          <p14:tracePt t="14599" x="3689350" y="2667000"/>
          <p14:tracePt t="14703" x="3689350" y="2673350"/>
          <p14:tracePt t="14710" x="3689350" y="2686050"/>
          <p14:tracePt t="14751" x="3689350" y="2679700"/>
          <p14:tracePt t="14756" x="3689350" y="2673350"/>
          <p14:tracePt t="14766" x="3695700" y="2654300"/>
          <p14:tracePt t="14784" x="3714750" y="2565400"/>
          <p14:tracePt t="14800" x="3727450" y="2482850"/>
          <p14:tracePt t="14815" x="3752850" y="2387600"/>
          <p14:tracePt t="14832" x="3797300" y="2260600"/>
          <p14:tracePt t="14849" x="3822700" y="2120900"/>
          <p14:tracePt t="14866" x="3854450" y="1993900"/>
          <p14:tracePt t="14883" x="3886200" y="1835150"/>
          <p14:tracePt t="14899" x="3879850" y="1752600"/>
          <p14:tracePt t="14915" x="3879850" y="1619250"/>
          <p14:tracePt t="14932" x="3879850" y="1568450"/>
          <p14:tracePt t="14949" x="3879850" y="1524000"/>
          <p14:tracePt t="14966" x="3886200" y="1498600"/>
          <p14:tracePt t="14982" x="3905250" y="1460500"/>
          <p14:tracePt t="14999" x="3905250" y="1422400"/>
          <p14:tracePt t="15017" x="3917950" y="1365250"/>
          <p14:tracePt t="15032" x="3917950" y="1289050"/>
          <p14:tracePt t="15050" x="3917950" y="1187450"/>
          <p14:tracePt t="15066" x="3917950" y="1047750"/>
          <p14:tracePt t="15082" x="3905250" y="946150"/>
          <p14:tracePt t="15099" x="3879850" y="831850"/>
          <p14:tracePt t="15116" x="3848100" y="781050"/>
          <p14:tracePt t="15132" x="3822700" y="749300"/>
          <p14:tracePt t="15149" x="3797300" y="749300"/>
          <p14:tracePt t="15166" x="3778250" y="749300"/>
          <p14:tracePt t="15182" x="3746500" y="749300"/>
          <p14:tracePt t="15199" x="3708400" y="749300"/>
          <p14:tracePt t="15216" x="3670300" y="749300"/>
          <p14:tracePt t="15232" x="3625850" y="749300"/>
          <p14:tracePt t="15249" x="3581400" y="768350"/>
          <p14:tracePt t="15266" x="3530600" y="850900"/>
          <p14:tracePt t="15282" x="3524250" y="863600"/>
          <p14:tracePt t="15600" x="3530600" y="876300"/>
          <p14:tracePt t="15608" x="3530600" y="882650"/>
          <p14:tracePt t="15616" x="3536950" y="882650"/>
          <p14:tracePt t="15632" x="3568700" y="882650"/>
          <p14:tracePt t="15649" x="3600450" y="901700"/>
          <p14:tracePt t="15666" x="3625850" y="920750"/>
          <p14:tracePt t="15682" x="3670300" y="958850"/>
          <p14:tracePt t="15700" x="3689350" y="1016000"/>
          <p14:tracePt t="15715" x="3721100" y="1085850"/>
          <p14:tracePt t="15732" x="3752850" y="1149350"/>
          <p14:tracePt t="15750" x="3784600" y="1263650"/>
          <p14:tracePt t="15765" x="3822700" y="1403350"/>
          <p14:tracePt t="15782" x="3854450" y="1581150"/>
          <p14:tracePt t="15799" x="3860800" y="1771650"/>
          <p14:tracePt t="15816" x="3854450" y="1924050"/>
          <p14:tracePt t="15832" x="3803650" y="2032000"/>
          <p14:tracePt t="15849" x="3771900" y="2070100"/>
          <p14:tracePt t="15866" x="3765550" y="2082800"/>
          <p14:tracePt t="15882" x="3752850" y="2082800"/>
          <p14:tracePt t="15901" x="3746500" y="2082800"/>
          <p14:tracePt t="15915" x="3721100" y="2082800"/>
          <p14:tracePt t="15932" x="3708400" y="2082800"/>
          <p14:tracePt t="15988" x="3708400" y="2095500"/>
          <p14:tracePt t="15992" x="3702050" y="2095500"/>
          <p14:tracePt t="16000" x="3695700" y="2108200"/>
          <p14:tracePt t="16015" x="3695700" y="2146300"/>
          <p14:tracePt t="16032" x="3695700" y="2184400"/>
          <p14:tracePt t="16050" x="3695700" y="2216150"/>
          <p14:tracePt t="16065" x="3683000" y="2247900"/>
          <p14:tracePt t="16082" x="3683000" y="2260600"/>
          <p14:tracePt t="16099" x="3683000" y="2286000"/>
          <p14:tracePt t="16115" x="3689350" y="2298700"/>
          <p14:tracePt t="16132" x="3689350" y="2305050"/>
          <p14:tracePt t="16236" x="3683000" y="2305050"/>
          <p14:tracePt t="16268" x="3683000" y="2298700"/>
          <p14:tracePt t="16360" x="3689350" y="2298700"/>
          <p14:tracePt t="16364" x="3695700" y="2298700"/>
          <p14:tracePt t="16372" x="3702050" y="2298700"/>
          <p14:tracePt t="16382" x="3727450" y="2298700"/>
          <p14:tracePt t="16399" x="3810000" y="2343150"/>
          <p14:tracePt t="16416" x="3879850" y="2400300"/>
          <p14:tracePt t="16432" x="3930650" y="2444750"/>
          <p14:tracePt t="16449" x="3981450" y="2527300"/>
          <p14:tracePt t="16466" x="4019550" y="2609850"/>
          <p14:tracePt t="16482" x="4070350" y="2755900"/>
          <p14:tracePt t="16499" x="4089400" y="2901950"/>
          <p14:tracePt t="16517" x="4127500" y="3048000"/>
          <p14:tracePt t="16532" x="4146550" y="3168650"/>
          <p14:tracePt t="16549" x="4178300" y="3257550"/>
          <p14:tracePt t="16566" x="4184650" y="3327400"/>
          <p14:tracePt t="16582" x="4191000" y="3397250"/>
          <p14:tracePt t="16600" x="4184650" y="3511550"/>
          <p14:tracePt t="16616" x="4165600" y="3587750"/>
          <p14:tracePt t="16632" x="4133850" y="3663950"/>
          <p14:tracePt t="16648" x="4121150" y="3676650"/>
          <p14:tracePt t="16666" x="4095750" y="3702050"/>
          <p14:tracePt t="16682" x="4057650" y="3708400"/>
          <p14:tracePt t="16699" x="3937000" y="3746500"/>
          <p14:tracePt t="16715" x="3848100" y="3778250"/>
          <p14:tracePt t="16732" x="3708400" y="3873500"/>
          <p14:tracePt t="16749" x="3625850" y="3943350"/>
          <p14:tracePt t="16765" x="3568700" y="3975100"/>
          <p14:tracePt t="16782" x="3536950" y="3994150"/>
          <p14:tracePt t="16929" x="3536950" y="4000500"/>
          <p14:tracePt t="16937" x="3536950" y="4006850"/>
          <p14:tracePt t="16960" x="3530600" y="4006850"/>
          <p14:tracePt t="16965" x="3530600" y="4013200"/>
          <p14:tracePt t="16969" x="3524250" y="4013200"/>
          <p14:tracePt t="16983" x="3524250" y="4032250"/>
          <p14:tracePt t="17000" x="3511550" y="4038600"/>
          <p14:tracePt t="17015" x="3511550" y="4051300"/>
          <p14:tracePt t="17073" x="3511550" y="4057650"/>
          <p14:tracePt t="17081" x="3511550" y="4070350"/>
          <p14:tracePt t="17101" x="3511550" y="4076700"/>
          <p14:tracePt t="17109" x="3511550" y="4083050"/>
          <p14:tracePt t="17229" x="3511550" y="4089400"/>
          <p14:tracePt t="17233" x="3511550" y="4095750"/>
          <p14:tracePt t="17240" x="3511550" y="4108450"/>
          <p14:tracePt t="17250" x="3498850" y="4108450"/>
          <p14:tracePt t="17266" x="3492500" y="4121150"/>
          <p14:tracePt t="17282" x="3492500" y="4133850"/>
          <p14:tracePt t="17317" x="3492500" y="4152900"/>
          <p14:tracePt t="17413" x="3492500" y="4159250"/>
          <p14:tracePt t="17420" x="3492500" y="4165600"/>
          <p14:tracePt t="17425" x="3492500" y="4171950"/>
          <p14:tracePt t="17433" x="3492500" y="4184650"/>
          <p14:tracePt t="17448" x="3505200" y="4184650"/>
          <p14:tracePt t="17853" x="3505200" y="4191000"/>
          <p14:tracePt t="17858" x="3505200" y="4203700"/>
          <p14:tracePt t="17865" x="3498850" y="4229100"/>
          <p14:tracePt t="17882" x="3454400" y="4286250"/>
          <p14:tracePt t="17885" x="3454400" y="4292600"/>
          <p14:tracePt t="17898" x="3454400" y="4298950"/>
          <p14:tracePt t="18045" x="3454400" y="4292600"/>
          <p14:tracePt t="18050" x="3460750" y="4292600"/>
          <p14:tracePt t="18089" x="3454400" y="4292600"/>
          <p14:tracePt t="18094" x="3435350" y="4292600"/>
          <p14:tracePt t="18098" x="3416300" y="4279900"/>
          <p14:tracePt t="18115" x="3403600" y="4273550"/>
          <p14:tracePt t="18132" x="3403600" y="4260850"/>
          <p14:tracePt t="18165" x="3403600" y="4248150"/>
          <p14:tracePt t="18182" x="3409950" y="4229100"/>
          <p14:tracePt t="18199" x="3441700" y="4229100"/>
          <p14:tracePt t="18215" x="3505200" y="4152900"/>
          <p14:tracePt t="18232" x="3759200" y="3937000"/>
          <p14:tracePt t="18249" x="3937000" y="3835400"/>
          <p14:tracePt t="18265" x="4273550" y="3644900"/>
          <p14:tracePt t="18282" x="4584700" y="3530600"/>
          <p14:tracePt t="18299" x="4806950" y="3448050"/>
          <p14:tracePt t="18315" x="5054600" y="3403600"/>
          <p14:tracePt t="18333" x="5454650" y="3390900"/>
          <p14:tracePt t="18349" x="5969000" y="3346450"/>
          <p14:tracePt t="18365" x="6642100" y="3314700"/>
          <p14:tracePt t="18382" x="7334250" y="3289300"/>
          <p14:tracePt t="18398" x="7994650" y="3200400"/>
          <p14:tracePt t="18415" x="8509000" y="3073400"/>
          <p14:tracePt t="18433" x="8959850" y="2940050"/>
          <p14:tracePt t="18448" x="9156700" y="2863850"/>
          <p14:tracePt t="18465" x="9366250" y="2762250"/>
          <p14:tracePt t="18482" x="9550400" y="2679700"/>
          <p14:tracePt t="18499" x="9683750" y="2597150"/>
          <p14:tracePt t="18516" x="9779000" y="2527300"/>
          <p14:tracePt t="18533" x="9829800" y="2476500"/>
          <p14:tracePt t="18549" x="9836150" y="2451100"/>
          <p14:tracePt t="18565" x="9855200" y="2432050"/>
          <p14:tracePt t="18598" x="9855200" y="2425700"/>
          <p14:tracePt t="18615" x="9867900" y="2419350"/>
          <p14:tracePt t="18631" x="9867900" y="2400300"/>
          <p14:tracePt t="18648" x="9867900" y="2387600"/>
          <p14:tracePt t="18665" x="9867900" y="2381250"/>
          <p14:tracePt t="18682" x="9848850" y="2368550"/>
          <p14:tracePt t="18698" x="9810750" y="2343150"/>
          <p14:tracePt t="18715" x="9753600" y="2317750"/>
          <p14:tracePt t="18733" x="9594850" y="2266950"/>
          <p14:tracePt t="18749" x="9378950" y="2228850"/>
          <p14:tracePt t="18766" x="9055100" y="2228850"/>
          <p14:tracePt t="18782" x="8623300" y="2241550"/>
          <p14:tracePt t="18800" x="8083550" y="2324100"/>
          <p14:tracePt t="18816" x="7461250" y="2368550"/>
          <p14:tracePt t="18832" x="6819900" y="2413000"/>
          <p14:tracePt t="18849" x="6286500" y="2413000"/>
          <p14:tracePt t="18866" x="5873750" y="2425700"/>
          <p14:tracePt t="18882" x="5683250" y="2413000"/>
          <p14:tracePt t="18885" x="5638800" y="2400300"/>
          <p14:tracePt t="18899" x="5530850" y="2368550"/>
          <p14:tracePt t="18915" x="5441950" y="2343150"/>
          <p14:tracePt t="18933" x="5346700" y="2324100"/>
          <p14:tracePt t="18949" x="5295900" y="2324100"/>
          <p14:tracePt t="18966" x="5175250" y="2324100"/>
          <p14:tracePt t="18983" x="5029200" y="2324100"/>
          <p14:tracePt t="19001" x="4768850" y="2324100"/>
          <p14:tracePt t="19015" x="4413250" y="2324100"/>
          <p14:tracePt t="19032" x="4140200" y="2324100"/>
          <p14:tracePt t="19050" x="3962400" y="2311400"/>
          <p14:tracePt t="19065" x="3917950" y="2305050"/>
          <p14:tracePt t="19082" x="3892550" y="2305050"/>
          <p14:tracePt t="19099" x="3829050" y="2273300"/>
          <p14:tracePt t="19115" x="3714750" y="2254250"/>
          <p14:tracePt t="19131" x="3651250" y="2254250"/>
          <p14:tracePt t="19148" x="3644900" y="2235200"/>
          <p14:tracePt t="19182" x="3638550" y="2222500"/>
          <p14:tracePt t="19199" x="3587750" y="2190750"/>
          <p14:tracePt t="19215" x="3524250" y="2146300"/>
          <p14:tracePt t="19232" x="3467100" y="2101850"/>
          <p14:tracePt t="19249" x="3416300" y="2070100"/>
          <p14:tracePt t="19266" x="3397250" y="2038350"/>
          <p14:tracePt t="19282" x="3397250" y="2025650"/>
          <p14:tracePt t="19299" x="3397250" y="2006600"/>
          <p14:tracePt t="19315" x="3397250" y="2000250"/>
          <p14:tracePt t="19331" x="3397250" y="1987550"/>
          <p14:tracePt t="19348" x="3409950" y="1968500"/>
          <p14:tracePt t="19366" x="3416300" y="1955800"/>
          <p14:tracePt t="19382" x="3429000" y="1936750"/>
          <p14:tracePt t="19399" x="3448050" y="1936750"/>
          <p14:tracePt t="19415" x="3467100" y="1936750"/>
          <p14:tracePt t="19432" x="3517900" y="1949450"/>
          <p14:tracePt t="19449" x="3632200" y="2063750"/>
          <p14:tracePt t="19466" x="3708400" y="2222500"/>
          <p14:tracePt t="19481" x="3746500" y="2336800"/>
          <p14:tracePt t="19499" x="3746500" y="2540000"/>
          <p14:tracePt t="19515" x="3714750" y="2679700"/>
          <p14:tracePt t="19532" x="3676650" y="2794000"/>
          <p14:tracePt t="19548" x="3657600" y="2901950"/>
          <p14:tracePt t="19565" x="3625850" y="2990850"/>
          <p14:tracePt t="19582" x="3606800" y="3073400"/>
          <p14:tracePt t="19598" x="3581400" y="3194050"/>
          <p14:tracePt t="19615" x="3549650" y="3289300"/>
          <p14:tracePt t="19632" x="3536950" y="3352800"/>
          <p14:tracePt t="19649" x="3536950" y="3390900"/>
          <p14:tracePt t="19665" x="3536950" y="3403600"/>
          <p14:tracePt t="19682" x="3536950" y="3422650"/>
          <p14:tracePt t="19715" x="3568700" y="3416300"/>
          <p14:tracePt t="19732" x="3638550" y="3397250"/>
          <p14:tracePt t="19750" x="3803650" y="3359150"/>
          <p14:tracePt t="19767" x="4038600" y="3302000"/>
          <p14:tracePt t="19782" x="4298950" y="3238500"/>
          <p14:tracePt t="19799" x="4775200" y="3194050"/>
          <p14:tracePt t="19815" x="5238750" y="3194050"/>
          <p14:tracePt t="19832" x="5715000" y="3194050"/>
          <p14:tracePt t="19848" x="6203950" y="3155950"/>
          <p14:tracePt t="19865" x="6705600" y="3086100"/>
          <p14:tracePt t="19882" x="7181850" y="3028950"/>
          <p14:tracePt t="19898" x="7467600" y="2971800"/>
          <p14:tracePt t="19915" x="7740650" y="2946400"/>
          <p14:tracePt t="19932" x="8089900" y="2921000"/>
          <p14:tracePt t="19949" x="8432800" y="2895600"/>
          <p14:tracePt t="19965" x="8763000" y="2870200"/>
          <p14:tracePt t="19983" x="9105900" y="2806700"/>
          <p14:tracePt t="19998" x="9277350" y="2774950"/>
          <p14:tracePt t="20017" x="9423400" y="2736850"/>
          <p14:tracePt t="20033" x="9537700" y="2705100"/>
          <p14:tracePt t="20049" x="9664700" y="2679700"/>
          <p14:tracePt t="20066" x="9861550" y="2628900"/>
          <p14:tracePt t="20082" x="10058400" y="2571750"/>
          <p14:tracePt t="20098" x="10274300" y="2546350"/>
          <p14:tracePt t="20115" x="10439400" y="2514600"/>
          <p14:tracePt t="20131" x="10585450" y="2482850"/>
          <p14:tracePt t="20149" x="10668000" y="2463800"/>
          <p14:tracePt t="20165" x="10775950" y="2457450"/>
          <p14:tracePt t="20182" x="10928350" y="2457450"/>
          <p14:tracePt t="20198" x="11042650" y="2457450"/>
          <p14:tracePt t="20215" x="11080750" y="2457450"/>
          <p14:tracePt t="20232" x="11106150" y="2457450"/>
          <p14:tracePt t="20266" x="11106150" y="2444750"/>
          <p14:tracePt t="20283" x="11131550" y="2419350"/>
          <p14:tracePt t="20299" x="11176000" y="2355850"/>
          <p14:tracePt t="20315" x="11201400" y="2317750"/>
          <p14:tracePt t="20332" x="11214100" y="2292350"/>
          <p14:tracePt t="20349" x="11214100" y="2273300"/>
          <p14:tracePt t="20365" x="11182350" y="2247900"/>
          <p14:tracePt t="20382" x="11087100" y="2190750"/>
          <p14:tracePt t="20384" x="11055350" y="2171700"/>
          <p14:tracePt t="20398" x="10864850" y="2101850"/>
          <p14:tracePt t="20415" x="10496550" y="2012950"/>
          <p14:tracePt t="20432" x="9950450" y="1898650"/>
          <p14:tracePt t="20448" x="9271000" y="1790700"/>
          <p14:tracePt t="20465" x="8616950" y="1790700"/>
          <p14:tracePt t="20482" x="7835900" y="1816100"/>
          <p14:tracePt t="20499" x="7264400" y="1885950"/>
          <p14:tracePt t="20515" x="6724650" y="1962150"/>
          <p14:tracePt t="20532" x="6229350" y="2057400"/>
          <p14:tracePt t="20549" x="5772150" y="2152650"/>
          <p14:tracePt t="20566" x="5372100" y="2222500"/>
          <p14:tracePt t="20582" x="4914900" y="2247900"/>
          <p14:tracePt t="20598" x="4591050" y="2247900"/>
          <p14:tracePt t="20615" x="4292600" y="2298700"/>
          <p14:tracePt t="20632" x="4000500" y="2336800"/>
          <p14:tracePt t="20649" x="3752850" y="2355850"/>
          <p14:tracePt t="20665" x="3575050" y="2368550"/>
          <p14:tracePt t="20682" x="3422650" y="2368550"/>
          <p14:tracePt t="20698" x="3282950" y="2368550"/>
          <p14:tracePt t="20715" x="3124200" y="2368550"/>
          <p14:tracePt t="20733" x="3041650" y="2400300"/>
          <p14:tracePt t="20749" x="3035300" y="2400300"/>
          <p14:tracePt t="20829" x="3041650" y="2387600"/>
          <p14:tracePt t="20830" x="3048000" y="2381250"/>
          <p14:tracePt t="20834" x="3054350" y="2374900"/>
          <p14:tracePt t="20848" x="3111500" y="2362200"/>
          <p14:tracePt t="20865" x="3187700" y="2355850"/>
          <p14:tracePt t="20882" x="3308350" y="2355850"/>
          <p14:tracePt t="20898" x="3384550" y="2374900"/>
          <p14:tracePt t="20915" x="3429000" y="2393950"/>
          <p14:tracePt t="20931" x="3460750" y="2400300"/>
          <p14:tracePt t="20948" x="3479800" y="2400300"/>
          <p14:tracePt t="20965" x="3486150" y="2400300"/>
          <p14:tracePt t="20998" x="3505200" y="2400300"/>
          <p14:tracePt t="21015" x="3549650" y="2400300"/>
          <p14:tracePt t="21031" x="3606800" y="2374900"/>
          <p14:tracePt t="21048" x="3657600" y="2355850"/>
          <p14:tracePt t="21065" x="3714750" y="2336800"/>
          <p14:tracePt t="21082" x="3752850" y="2324100"/>
          <p14:tracePt t="21099" x="3778250" y="2324100"/>
          <p14:tracePt t="21115" x="3784600" y="2324100"/>
          <p14:tracePt t="21132" x="3797300" y="2311400"/>
          <p14:tracePt t="21149" x="3803650" y="2298700"/>
          <p14:tracePt t="21165" x="3829050" y="2286000"/>
          <p14:tracePt t="21181" x="3867150" y="2260600"/>
          <p14:tracePt t="21199" x="3962400" y="2197100"/>
          <p14:tracePt t="21215" x="4000500" y="2165350"/>
          <p14:tracePt t="21232" x="4013200" y="2159000"/>
          <p14:tracePt t="21276" x="4025900" y="2159000"/>
          <p14:tracePt t="21281" x="4025900" y="2165350"/>
          <p14:tracePt t="21301" x="4032250" y="2216150"/>
          <p14:tracePt t="21315" x="4044950" y="2235200"/>
          <p14:tracePt t="21331" x="4044950" y="2254250"/>
          <p14:tracePt t="21348" x="4044950" y="2260600"/>
          <p14:tracePt t="21421" x="4051300" y="2260600"/>
          <p14:tracePt t="21428" x="4064000" y="2260600"/>
          <p14:tracePt t="21456" x="4064000" y="2266950"/>
          <p14:tracePt t="21463" x="4064000" y="2273300"/>
          <p14:tracePt t="21472" x="4070350" y="2273300"/>
          <p14:tracePt t="21482" x="4076700" y="2279650"/>
          <p14:tracePt t="21498" x="4076700" y="2298700"/>
          <p14:tracePt t="21515" x="4089400" y="2330450"/>
          <p14:tracePt t="21533" x="4102100" y="2336800"/>
          <p14:tracePt t="21612" x="4102100" y="2324100"/>
          <p14:tracePt t="21644" x="4102100" y="2317750"/>
          <p14:tracePt t="21647" x="4095750" y="2317750"/>
          <p14:tracePt t="21652" x="4095750" y="2311400"/>
          <p14:tracePt t="21665" x="4083050" y="2286000"/>
          <p14:tracePt t="21681" x="4057650" y="2241550"/>
          <p14:tracePt t="21698" x="4025900" y="2203450"/>
          <p14:tracePt t="21715" x="3968750" y="2139950"/>
          <p14:tracePt t="21731" x="3924300" y="2114550"/>
          <p14:tracePt t="21748" x="3911600" y="2108200"/>
          <p14:tracePt t="21766" x="3892550" y="2108200"/>
          <p14:tracePt t="21799" x="3879850" y="2108200"/>
          <p14:tracePt t="22151" x="3886200" y="2108200"/>
          <p14:tracePt t="22200" x="3886200" y="2101850"/>
          <p14:tracePt t="22204" x="3898900" y="2101850"/>
          <p14:tracePt t="22214" x="3905250" y="2095500"/>
          <p14:tracePt t="22300" x="3911600" y="2082800"/>
          <p14:tracePt t="22308" x="3917950" y="2076450"/>
          <p14:tracePt t="22316" x="3924300" y="2076450"/>
          <p14:tracePt t="22331" x="3949700" y="2063750"/>
          <p14:tracePt t="22364" x="3956050" y="2063750"/>
          <p14:tracePt t="22381" x="3962400" y="2063750"/>
          <p14:tracePt t="22408" x="3975100" y="2063750"/>
          <p14:tracePt t="22416" x="3981450" y="2063750"/>
          <p14:tracePt t="22607" x="3981450" y="2070100"/>
          <p14:tracePt t="22620" x="3987800" y="2070100"/>
          <p14:tracePt t="22628" x="3994150" y="2070100"/>
          <p14:tracePt t="22808" x="4000500" y="2070100"/>
          <p14:tracePt t="22816" x="4013200" y="2070100"/>
          <p14:tracePt t="22832" x="4019550" y="2076450"/>
          <p14:tracePt t="22840" x="4025900" y="2089150"/>
          <p14:tracePt t="22848" x="4032250" y="2089150"/>
          <p14:tracePt t="22865" x="4038600" y="2089150"/>
          <p14:tracePt t="22881" x="4057650" y="2089150"/>
          <p14:tracePt t="22898" x="4064000" y="2089150"/>
          <p14:tracePt t="22915" x="4083050" y="2089150"/>
          <p14:tracePt t="22996" x="4095750" y="2089150"/>
          <p14:tracePt t="23005" x="4102100" y="2089150"/>
          <p14:tracePt t="23020" x="4108450" y="2089150"/>
          <p14:tracePt t="23028" x="4114800" y="2089150"/>
          <p14:tracePt t="23068" x="4121150" y="2089150"/>
          <p14:tracePt t="23084" x="4133850" y="2089150"/>
          <p14:tracePt t="23091" x="4140200" y="2089150"/>
          <p14:tracePt t="23441" x="4127500" y="2095500"/>
          <p14:tracePt t="23444" x="4121150" y="2101850"/>
          <p14:tracePt t="23449" x="4114800" y="2108200"/>
          <p14:tracePt t="23465" x="4089400" y="2133600"/>
          <p14:tracePt t="23482" x="4064000" y="2165350"/>
          <p14:tracePt t="23498" x="4038600" y="2178050"/>
          <p14:tracePt t="23515" x="4000500" y="2203450"/>
          <p14:tracePt t="23531" x="3994150" y="2209800"/>
          <p14:tracePt t="23633" x="3994150" y="2216150"/>
          <p14:tracePt t="23642" x="3994150" y="2222500"/>
          <p14:tracePt t="23649" x="3994150" y="2228850"/>
          <p14:tracePt t="23664" x="3994150" y="2247900"/>
          <p14:tracePt t="23681" x="3994150" y="2279650"/>
          <p14:tracePt t="23697" x="3994150" y="2298700"/>
          <p14:tracePt t="23714" x="3994150" y="2324100"/>
          <p14:tracePt t="23731" x="3981450" y="2343150"/>
          <p14:tracePt t="23748" x="3975100" y="2362200"/>
          <p14:tracePt t="23764" x="3975100" y="2381250"/>
          <p14:tracePt t="23782" x="3956050" y="2400300"/>
          <p14:tracePt t="23798" x="3937000" y="2432050"/>
          <p14:tracePt t="23815" x="3905250" y="2451100"/>
          <p14:tracePt t="23831" x="3879850" y="2482850"/>
          <p14:tracePt t="23849" x="3860800" y="2514600"/>
          <p14:tracePt t="23865" x="3848100" y="2520950"/>
          <p14:tracePt t="23905" x="3848100" y="2514600"/>
          <p14:tracePt t="23915" x="3848100" y="2495550"/>
          <p14:tracePt t="23931" x="3854450" y="2476500"/>
          <p14:tracePt t="23948" x="3854450" y="2451100"/>
          <p14:tracePt t="23965" x="3873500" y="2438400"/>
          <p14:tracePt t="24017" x="3879850" y="2438400"/>
          <p14:tracePt t="24025" x="3886200" y="2438400"/>
          <p14:tracePt t="24057" x="3892550" y="2438400"/>
          <p14:tracePt t="24066" x="3898900" y="2432050"/>
          <p14:tracePt t="24073" x="3898900" y="2419350"/>
          <p14:tracePt t="24089" x="3911600" y="2419350"/>
          <p14:tracePt t="24098" x="3917950" y="2419350"/>
          <p14:tracePt t="24115" x="3930650" y="2406650"/>
          <p14:tracePt t="24132" x="3943350" y="2406650"/>
          <p14:tracePt t="24148" x="3956050" y="2406650"/>
          <p14:tracePt t="24165" x="3962400" y="2406650"/>
          <p14:tracePt t="24273" x="3962400" y="2400300"/>
          <p14:tracePt t="24281" x="3962400" y="2393950"/>
          <p14:tracePt t="24285" x="3949700" y="2393950"/>
          <p14:tracePt t="24302" x="3943350" y="2393950"/>
          <p14:tracePt t="24314" x="3937000" y="2393950"/>
          <p14:tracePt t="24349" x="3930650" y="2393950"/>
          <p14:tracePt t="24357" x="3924300" y="2393950"/>
          <p14:tracePt t="24389" x="3917950" y="2393950"/>
          <p14:tracePt t="24397" x="3905250" y="2393950"/>
          <p14:tracePt t="24401" x="3905250" y="2400300"/>
          <p14:tracePt t="24534" x="3911600" y="2400300"/>
          <p14:tracePt t="24537" x="3917950" y="2400300"/>
          <p14:tracePt t="24549" x="3937000" y="2400300"/>
          <p14:tracePt t="24565" x="3975100" y="2400300"/>
          <p14:tracePt t="24581" x="4006850" y="2400300"/>
          <p14:tracePt t="24598" x="4025900" y="2400300"/>
          <p14:tracePt t="24615" x="4038600" y="2413000"/>
          <p14:tracePt t="24632" x="4070350" y="2432050"/>
          <p14:tracePt t="24648" x="4108450" y="2463800"/>
          <p14:tracePt t="24665" x="4133850" y="2501900"/>
          <p14:tracePt t="24681" x="4184650" y="2552700"/>
          <p14:tracePt t="24698" x="4203700" y="2590800"/>
          <p14:tracePt t="24714" x="4222750" y="2603500"/>
          <p14:tracePt t="24731" x="4222750" y="2628900"/>
          <p14:tracePt t="24793" x="4222750" y="2635250"/>
          <p14:tracePt t="24802" x="4222750" y="2641600"/>
          <p14:tracePt t="24809" x="4210050" y="2647950"/>
          <p14:tracePt t="24814" x="4203700" y="2660650"/>
          <p14:tracePt t="24831" x="4165600" y="2692400"/>
          <p14:tracePt t="24848" x="4133850" y="2711450"/>
          <p14:tracePt t="24866" x="4102100" y="2749550"/>
          <p14:tracePt t="24881" x="4089400" y="2755900"/>
          <p14:tracePt t="24922" x="4083050" y="2755900"/>
          <p14:tracePt t="24925" x="4076700" y="2755900"/>
          <p14:tracePt t="24931" x="4064000" y="2755900"/>
          <p14:tracePt t="24948" x="4019550" y="2755900"/>
          <p14:tracePt t="24965" x="3968750" y="2774950"/>
          <p14:tracePt t="24981" x="3924300" y="2787650"/>
          <p14:tracePt t="24998" x="3892550" y="2806700"/>
          <p14:tracePt t="25094" x="3886200" y="2806700"/>
          <p14:tracePt t="25101" x="3879850" y="2813050"/>
          <p14:tracePt t="25111" x="3879850" y="2819400"/>
          <p14:tracePt t="25133" x="3879850" y="2825750"/>
          <p14:tracePt t="25142" x="3879850" y="2832100"/>
          <p14:tracePt t="25148" x="3867150" y="2832100"/>
          <p14:tracePt t="25165" x="3860800" y="2851150"/>
          <p14:tracePt t="25704" x="3860800" y="2838450"/>
          <p14:tracePt t="25783" x="3873500" y="2838450"/>
          <p14:tracePt t="25811" x="3879850" y="2838450"/>
          <p14:tracePt t="25814" x="3886200" y="2838450"/>
          <p14:tracePt t="25818" x="3892550" y="2838450"/>
          <p14:tracePt t="25831" x="3917950" y="2838450"/>
          <p14:tracePt t="25848" x="3937000" y="2838450"/>
          <p14:tracePt t="25864" x="3962400" y="2838450"/>
          <p14:tracePt t="25881" x="3975100" y="2838450"/>
          <p14:tracePt t="25898" x="3987800" y="2838450"/>
          <p14:tracePt t="25915" x="4000500" y="2838450"/>
          <p14:tracePt t="25931" x="4006850" y="2838450"/>
          <p14:tracePt t="25965" x="4013200" y="2838450"/>
          <p14:tracePt t="25982" x="4064000" y="2838450"/>
          <p14:tracePt t="25997" x="4114800" y="2838450"/>
          <p14:tracePt t="26015" x="4197350" y="2838450"/>
          <p14:tracePt t="26031" x="4286250" y="2838450"/>
          <p14:tracePt t="26048" x="4318000" y="2838450"/>
          <p14:tracePt t="26065" x="4330700" y="2838450"/>
          <p14:tracePt t="26081" x="4337050" y="2838450"/>
          <p14:tracePt t="26542" x="4343400" y="2838450"/>
          <p14:tracePt t="26552" x="4349750" y="2838450"/>
          <p14:tracePt t="26930" x="4356100" y="2838450"/>
          <p14:tracePt t="26934" x="4375150" y="2838450"/>
          <p14:tracePt t="26948" x="4413250" y="2838450"/>
          <p14:tracePt t="26964" x="4483100" y="2832100"/>
          <p14:tracePt t="26981" x="4603750" y="2813050"/>
          <p14:tracePt t="26998" x="4794250" y="2762250"/>
          <p14:tracePt t="27014" x="4908550" y="2730500"/>
          <p14:tracePt t="27031" x="5003800" y="2705100"/>
          <p14:tracePt t="27048" x="5035550" y="2698750"/>
          <p14:tracePt t="27067" x="5073650" y="2692400"/>
          <p14:tracePt t="27081" x="5124450" y="2673350"/>
          <p14:tracePt t="27098" x="5200650" y="2673350"/>
          <p14:tracePt t="27114" x="5219700" y="2673350"/>
          <p14:tracePt t="27132" x="5226050" y="2673350"/>
          <p14:tracePt t="27191" x="5232400" y="2673350"/>
          <p14:tracePt t="27199" x="5238750" y="2673350"/>
          <p14:tracePt t="27294" x="5238750" y="2679700"/>
          <p14:tracePt t="27299" x="5238750" y="2692400"/>
          <p14:tracePt t="27302" x="5238750" y="2705100"/>
          <p14:tracePt t="27314" x="5238750" y="2749550"/>
          <p14:tracePt t="27331" x="5238750" y="2794000"/>
          <p14:tracePt t="27348" x="5238750" y="2813050"/>
          <p14:tracePt t="27416" x="5238750" y="2806700"/>
          <p14:tracePt t="27423" x="5238750" y="2800350"/>
          <p14:tracePt t="27431" x="5232400" y="2787650"/>
          <p14:tracePt t="27448" x="5207000" y="2730500"/>
          <p14:tracePt t="27464" x="5187950" y="2635250"/>
          <p14:tracePt t="27481" x="5168900" y="2565400"/>
          <p14:tracePt t="27497" x="5137150" y="2514600"/>
          <p14:tracePt t="27514" x="5111750" y="2476500"/>
          <p14:tracePt t="27531" x="5092700" y="2444750"/>
          <p14:tracePt t="27548" x="5086350" y="2406650"/>
          <p14:tracePt t="27564" x="5073650" y="2381250"/>
          <p14:tracePt t="27581" x="5060950" y="2362200"/>
          <p14:tracePt t="27598" x="5048250" y="2330450"/>
          <p14:tracePt t="27614" x="5003800" y="2298700"/>
          <p14:tracePt t="27631" x="4991100" y="2298700"/>
          <p14:tracePt t="27664" x="4984750" y="2298700"/>
          <p14:tracePt t="27681" x="4972050" y="2298700"/>
          <p14:tracePt t="27697" x="4959350" y="2298700"/>
          <p14:tracePt t="27824" x="4965700" y="2305050"/>
          <p14:tracePt t="27828" x="4978400" y="2305050"/>
          <p14:tracePt t="27836" x="4984750" y="2305050"/>
          <p14:tracePt t="27847" x="4991100" y="2317750"/>
          <p14:tracePt t="27864" x="4997450" y="2324100"/>
          <p14:tracePt t="27881" x="5003800" y="2324100"/>
          <p14:tracePt t="27898" x="5016500" y="2324100"/>
          <p14:tracePt t="28455" x="5022850" y="2324100"/>
          <p14:tracePt t="28459" x="5022850" y="2311400"/>
          <p14:tracePt t="28464" x="5029200" y="2305050"/>
          <p14:tracePt t="28481" x="5035550" y="2286000"/>
          <p14:tracePt t="28498" x="5041900" y="2260600"/>
          <p14:tracePt t="28514" x="5054600" y="2247900"/>
          <p14:tracePt t="28532" x="5067300" y="2216150"/>
          <p14:tracePt t="28549" x="5073650" y="2184400"/>
          <p14:tracePt t="28564" x="5092700" y="2152650"/>
          <p14:tracePt t="28581" x="5092700" y="2133600"/>
          <p14:tracePt t="28598" x="5099050" y="2101850"/>
          <p14:tracePt t="28614" x="5105400" y="2076450"/>
          <p14:tracePt t="28630" x="5105400" y="2063750"/>
          <p14:tracePt t="28692" x="5105400" y="2057400"/>
          <p14:tracePt t="28700" x="5105400" y="2051050"/>
          <p14:tracePt t="28711" x="5099050" y="2038350"/>
          <p14:tracePt t="28720" x="5086350" y="2032000"/>
          <p14:tracePt t="28730" x="5080000" y="2019300"/>
          <p14:tracePt t="28747" x="5035550" y="1987550"/>
          <p14:tracePt t="28764" x="5003800" y="1936750"/>
          <p14:tracePt t="28781" x="4978400" y="1924050"/>
          <p14:tracePt t="28798" x="4972050" y="1905000"/>
          <p14:tracePt t="28877" x="4965700" y="1905000"/>
          <p14:tracePt t="28884" x="4953000" y="1905000"/>
          <p14:tracePt t="29068" x="4959350" y="1905000"/>
          <p14:tracePt t="29076" x="4965700" y="1905000"/>
          <p14:tracePt t="29081" x="4972050" y="1917700"/>
          <p14:tracePt t="29098" x="5022850" y="1936750"/>
          <p14:tracePt t="29114" x="5080000" y="1955800"/>
          <p14:tracePt t="29131" x="5124450" y="1962150"/>
          <p14:tracePt t="29148" x="5162550" y="1981200"/>
          <p14:tracePt t="29164" x="5213350" y="2019300"/>
          <p14:tracePt t="29180" x="5245100" y="2051050"/>
          <p14:tracePt t="29197" x="5251450" y="2082800"/>
          <p14:tracePt t="29214" x="5251450" y="2101850"/>
          <p14:tracePt t="29230" x="5251450" y="2120900"/>
          <p14:tracePt t="29247" x="5238750" y="2133600"/>
          <p14:tracePt t="29264" x="5219700" y="2159000"/>
          <p14:tracePt t="29281" x="5207000" y="2178050"/>
          <p14:tracePt t="29298" x="5156200" y="2222500"/>
          <p14:tracePt t="29316" x="5086350" y="2273300"/>
          <p14:tracePt t="29331" x="5035550" y="2305050"/>
          <p14:tracePt t="29348" x="5003800" y="2324100"/>
          <p14:tracePt t="29364" x="4997450" y="2343150"/>
          <p14:tracePt t="29525" x="4991100" y="2343150"/>
          <p14:tracePt t="29541" x="4984750" y="2343150"/>
          <p14:tracePt t="29550" x="4978400" y="2349500"/>
          <p14:tracePt t="29561" x="4965700" y="2349500"/>
          <p14:tracePt t="29566" x="4965700" y="2355850"/>
          <p14:tracePt t="29580" x="4946650" y="2374900"/>
          <p14:tracePt t="29597" x="4946650" y="2381250"/>
          <p14:tracePt t="29693" x="4953000" y="2381250"/>
          <p14:tracePt t="29701" x="4959350" y="2381250"/>
          <p14:tracePt t="29709" x="4972050" y="2393950"/>
          <p14:tracePt t="29714" x="4972050" y="2406650"/>
          <p14:tracePt t="29731" x="4978400" y="2425700"/>
          <p14:tracePt t="29747" x="4997450" y="2438400"/>
          <p14:tracePt t="29764" x="5054600" y="2444750"/>
          <p14:tracePt t="29781" x="5111750" y="2444750"/>
          <p14:tracePt t="29797" x="5194300" y="2444750"/>
          <p14:tracePt t="29814" x="5226050" y="2457450"/>
          <p14:tracePt t="29831" x="5245100" y="2463800"/>
          <p14:tracePt t="29847" x="5270500" y="2476500"/>
          <p14:tracePt t="29889" x="5270500" y="2482850"/>
          <p14:tracePt t="29898" x="5270500" y="2489200"/>
          <p14:tracePt t="29921" x="5270500" y="2495550"/>
          <p14:tracePt t="29931" x="5264150" y="2501900"/>
          <p14:tracePt t="29948" x="5226050" y="2501900"/>
          <p14:tracePt t="29964" x="5149850" y="2501900"/>
          <p14:tracePt t="29981" x="5086350" y="2501900"/>
          <p14:tracePt t="29997" x="4978400" y="2508250"/>
          <p14:tracePt t="30014" x="4946650" y="2520950"/>
          <p14:tracePt t="30085" x="4946650" y="2514600"/>
          <p14:tracePt t="30093" x="4946650" y="2508250"/>
          <p14:tracePt t="30109" x="4953000" y="2508250"/>
          <p14:tracePt t="30114" x="4959350" y="2508250"/>
          <p14:tracePt t="30130" x="4991100" y="2508250"/>
          <p14:tracePt t="30147" x="5022850" y="2508250"/>
          <p14:tracePt t="30165" x="5054600" y="2508250"/>
          <p14:tracePt t="30181" x="5080000" y="2508250"/>
          <p14:tracePt t="30197" x="5105400" y="2527300"/>
          <p14:tracePt t="30214" x="5124450" y="2540000"/>
          <p14:tracePt t="30231" x="5149850" y="2578100"/>
          <p14:tracePt t="30247" x="5168900" y="2609850"/>
          <p14:tracePt t="30264" x="5181600" y="2647950"/>
          <p14:tracePt t="30280" x="5187950" y="2673350"/>
          <p14:tracePt t="30298" x="5181600" y="2686050"/>
          <p14:tracePt t="30314" x="5175250" y="2698750"/>
          <p14:tracePt t="30331" x="5162550" y="2698750"/>
          <p14:tracePt t="30364" x="5149850" y="2705100"/>
          <p14:tracePt t="30382" x="5124450" y="2711450"/>
          <p14:tracePt t="30397" x="5099050" y="2711450"/>
          <p14:tracePt t="30414" x="5080000" y="2711450"/>
          <p14:tracePt t="30431" x="5048250" y="2711450"/>
          <p14:tracePt t="30447" x="5029200" y="2711450"/>
          <p14:tracePt t="30464" x="5029200" y="2705100"/>
          <p14:tracePt t="30481" x="5010150" y="2705100"/>
          <p14:tracePt t="30589" x="5016500" y="2705100"/>
          <p14:tracePt t="30597" x="5022850" y="2705100"/>
          <p14:tracePt t="30617" x="5022850" y="2711450"/>
          <p14:tracePt t="30701" x="5029200" y="2711450"/>
          <p14:tracePt t="30709" x="5035550" y="2711450"/>
          <p14:tracePt t="30729" x="5035550" y="2717800"/>
          <p14:tracePt t="30737" x="5041900" y="2724150"/>
          <p14:tracePt t="30747" x="5054600" y="2724150"/>
          <p14:tracePt t="30764" x="5073650" y="2724150"/>
          <p14:tracePt t="30780" x="5080000" y="2724150"/>
          <p14:tracePt t="30865" x="5092700" y="2724150"/>
          <p14:tracePt t="30874" x="5099050" y="2724150"/>
          <p14:tracePt t="31097" x="5099050" y="2736850"/>
          <p14:tracePt t="31105" x="5099050" y="2743200"/>
          <p14:tracePt t="31114" x="5105400" y="2743200"/>
          <p14:tracePt t="31131" x="5111750" y="2743200"/>
          <p14:tracePt t="31818" x="5111750" y="2749550"/>
          <p14:tracePt t="31826" x="5111750" y="2755900"/>
          <p14:tracePt t="31842" x="5111750" y="2762250"/>
          <p14:tracePt t="31850" x="5111750" y="2768600"/>
          <p14:tracePt t="31863" x="5105400" y="2768600"/>
          <p14:tracePt t="31880" x="5099050" y="2781300"/>
          <p14:tracePt t="31897" x="5086350" y="2787650"/>
          <p14:tracePt t="31914" x="5073650" y="2787650"/>
          <p14:tracePt t="31930" x="5067300" y="2787650"/>
          <p14:tracePt t="31947" x="5041900" y="2787650"/>
          <p14:tracePt t="31964" x="5041900" y="2794000"/>
          <p14:tracePt t="31980" x="5041900" y="2800350"/>
          <p14:tracePt t="32014" x="5029200" y="2800350"/>
          <p14:tracePt t="33724" x="5022850" y="2794000"/>
          <p14:tracePt t="33727" x="5010150" y="2781300"/>
          <p14:tracePt t="33732" x="5003800" y="2768600"/>
          <p14:tracePt t="33747" x="4997450" y="2762250"/>
          <p14:tracePt t="33804" x="5003800" y="2762250"/>
          <p14:tracePt t="33807" x="5022850" y="2762250"/>
          <p14:tracePt t="33813" x="5067300" y="2794000"/>
          <p14:tracePt t="33830" x="5245100" y="2895600"/>
          <p14:tracePt t="33848" x="5403850" y="3048000"/>
          <p14:tracePt t="33863" x="5499100" y="3251200"/>
          <p14:tracePt t="33881" x="5581650" y="3397250"/>
          <p14:tracePt t="33897" x="5619750" y="3536950"/>
          <p14:tracePt t="33913" x="5575300" y="3854450"/>
          <p14:tracePt t="33930" x="5435600" y="4133850"/>
          <p14:tracePt t="33947" x="5435600" y="4140200"/>
          <p14:tracePt t="33963" x="5435600" y="4191000"/>
          <p14:tracePt t="34172" x="5435600" y="4146550"/>
          <p14:tracePt t="34175" x="5518150" y="4013200"/>
          <p14:tracePt t="34180" x="5778500" y="3810000"/>
          <p14:tracePt t="34197" x="8166100" y="990600"/>
          <p14:tracePt t="34213" x="8178800" y="844550"/>
          <p14:tracePt t="34230" x="8172450" y="857250"/>
          <p14:tracePt t="34247" x="8166100" y="857250"/>
          <p14:tracePt t="34263" x="8153400" y="857250"/>
          <p14:tracePt t="34280" x="8159750" y="882650"/>
          <p14:tracePt t="34297" x="8159750" y="889000"/>
          <p14:tracePt t="34313" x="8102600" y="882650"/>
          <p14:tracePt t="34332" x="8102600" y="876300"/>
          <p14:tracePt t="34363" x="8102600" y="857250"/>
          <p14:tracePt t="34380" x="8102600" y="844550"/>
          <p14:tracePt t="34383" x="8089900" y="838200"/>
          <p14:tracePt t="34397" x="8083550" y="812800"/>
          <p14:tracePt t="34413" x="8083550" y="781050"/>
          <p14:tracePt t="34430" x="8108950" y="730250"/>
          <p14:tracePt t="34446" x="8108950" y="717550"/>
          <p14:tracePt t="34492" x="8096250" y="717550"/>
          <p14:tracePt t="34497" x="8083550" y="717550"/>
          <p14:tracePt t="34514" x="8020050" y="717550"/>
          <p14:tracePt t="34530" x="7943850" y="736600"/>
          <p14:tracePt t="34546" x="7924800" y="749300"/>
          <p14:tracePt t="34564" x="7912100" y="762000"/>
          <p14:tracePt t="34580" x="7899400" y="768350"/>
          <p14:tracePt t="34597" x="7893050" y="774700"/>
          <p14:tracePt t="34614" x="7880350" y="838200"/>
          <p14:tracePt t="34630" x="7810500" y="1054100"/>
          <p14:tracePt t="34646" x="7727950" y="1390650"/>
          <p14:tracePt t="34663" x="7575550" y="1930400"/>
          <p14:tracePt t="34681" x="7296150" y="2489200"/>
          <p14:tracePt t="34697" x="7073900" y="2959100"/>
          <p14:tracePt t="34713" x="6845300" y="3429000"/>
          <p14:tracePt t="34730" x="6673850" y="3905250"/>
          <p14:tracePt t="34747" x="6502400" y="4514850"/>
          <p14:tracePt t="34763" x="6419850" y="4832350"/>
          <p14:tracePt t="34780" x="6356350" y="5219700"/>
          <p14:tracePt t="34798" x="6356350" y="5359400"/>
          <p14:tracePt t="34816" x="6369050" y="5492750"/>
          <p14:tracePt t="34830" x="6400800" y="5530850"/>
          <p14:tracePt t="34848" x="6502400" y="5568950"/>
          <p14:tracePt t="34863" x="6604000" y="5543550"/>
          <p14:tracePt t="34880" x="6629400" y="5524500"/>
          <p14:tracePt t="34956" x="6623050" y="5524500"/>
          <p14:tracePt t="34964" x="6616700" y="5524500"/>
          <p14:tracePt t="34984" x="6616700" y="5511800"/>
          <p14:tracePt t="34991" x="6616700" y="5505450"/>
          <p14:tracePt t="35020" x="6578600" y="5518150"/>
          <p14:tracePt t="35023" x="6553200" y="5549900"/>
          <p14:tracePt t="35030" x="6521450" y="5581650"/>
          <p14:tracePt t="35048" x="6489700" y="5613400"/>
          <p14:tracePt t="35113" x="6470650" y="5619750"/>
          <p14:tracePt t="35115" x="6438900" y="5638800"/>
          <p14:tracePt t="35130" x="6324600" y="5683250"/>
          <p14:tracePt t="35147" x="6038850" y="5575300"/>
          <p14:tracePt t="35163" x="5867400" y="5441950"/>
          <p14:tracePt t="35180" x="5759450" y="5403850"/>
          <p14:tracePt t="35197" x="5695950" y="5384800"/>
          <p14:tracePt t="35213" x="5524500" y="5378450"/>
          <p14:tracePt t="35230" x="5314950" y="5365750"/>
          <p14:tracePt t="35247" x="5099050" y="5334000"/>
          <p14:tracePt t="35263" x="4933950" y="5283200"/>
          <p14:tracePt t="35280" x="4787900" y="5219700"/>
          <p14:tracePt t="35297" x="4654550" y="5137150"/>
          <p14:tracePt t="35313" x="4521200" y="5048250"/>
          <p14:tracePt t="35330" x="4413250" y="4953000"/>
          <p14:tracePt t="35347" x="4273550" y="4845050"/>
          <p14:tracePt t="35363" x="4146550" y="4718050"/>
          <p14:tracePt t="35381" x="4006850" y="4603750"/>
          <p14:tracePt t="35384" x="3975100" y="4572000"/>
          <p14:tracePt t="35397" x="3917950" y="4502150"/>
          <p14:tracePt t="35413" x="3816350" y="4425950"/>
          <p14:tracePt t="35430" x="3752850" y="4356100"/>
          <p14:tracePt t="35446" x="3708400" y="4298950"/>
          <p14:tracePt t="35464" x="3663950" y="4216400"/>
          <p14:tracePt t="35480" x="3644900" y="4171950"/>
          <p14:tracePt t="35497" x="3613150" y="4140200"/>
          <p14:tracePt t="35513" x="3606800" y="4114800"/>
          <p14:tracePt t="35530" x="3600450" y="4114800"/>
          <p14:tracePt t="35600" x="3587750" y="4121150"/>
          <p14:tracePt t="35604" x="3587750" y="4127500"/>
          <p14:tracePt t="35614" x="3575050" y="4152900"/>
          <p14:tracePt t="35630" x="3549650" y="4222750"/>
          <p14:tracePt t="35647" x="3511550" y="4324350"/>
          <p14:tracePt t="35663" x="3511550" y="4356100"/>
          <p14:tracePt t="35680" x="3492500" y="4394200"/>
          <p14:tracePt t="35697" x="3492500" y="4400550"/>
          <p14:tracePt t="35730" x="3492500" y="4413250"/>
          <p14:tracePt t="35747" x="3498850" y="4413250"/>
          <p14:tracePt t="35764" x="3511550" y="4432300"/>
          <p14:tracePt t="35780" x="3543300" y="4445000"/>
          <p14:tracePt t="35796" x="3562350" y="4464050"/>
          <p14:tracePt t="35813" x="3600450" y="4470400"/>
          <p14:tracePt t="35830" x="3625850" y="4495800"/>
          <p14:tracePt t="35913" x="3625850" y="4489450"/>
          <p14:tracePt t="35917" x="3632200" y="4489450"/>
          <p14:tracePt t="35930" x="3638550" y="4489450"/>
          <p14:tracePt t="35949" x="3651250" y="4489450"/>
          <p14:tracePt t="35963" x="3657600" y="4495800"/>
          <p14:tracePt t="35980" x="3689350" y="4457700"/>
          <p14:tracePt t="35997" x="3702050" y="4457700"/>
          <p14:tracePt t="36053" x="3702050" y="4464050"/>
          <p14:tracePt t="36057" x="3702050" y="4470400"/>
          <p14:tracePt t="36065" x="3702050" y="4483100"/>
          <p14:tracePt t="36082" x="3714750" y="4565650"/>
          <p14:tracePt t="36097" x="3689350" y="4648200"/>
          <p14:tracePt t="36113" x="3670300" y="4851400"/>
          <p14:tracePt t="36130" x="3670300" y="5022850"/>
          <p14:tracePt t="36147" x="3670300" y="5175250"/>
          <p14:tracePt t="36163" x="3702050" y="5340350"/>
          <p14:tracePt t="36179" x="3911600" y="5448300"/>
          <p14:tracePt t="36196" x="4000500" y="5492750"/>
          <p14:tracePt t="36230" x="3994150" y="5511800"/>
          <p14:tracePt t="36247" x="4000500" y="5524500"/>
          <p14:tracePt t="36280" x="4006850" y="5524500"/>
          <p14:tracePt t="36297" x="4013200" y="5537200"/>
          <p14:tracePt t="36330" x="4013200" y="5530850"/>
          <p14:tracePt t="36397" x="4006850" y="5530850"/>
          <p14:tracePt t="36401" x="4000500" y="5530850"/>
          <p14:tracePt t="36413" x="3981450" y="5530850"/>
          <p14:tracePt t="36430" x="3962400" y="5530850"/>
          <p14:tracePt t="36541" x="3968750" y="5530850"/>
          <p14:tracePt t="36545" x="3968750" y="5524500"/>
          <p14:tracePt t="36553" x="3968750" y="5518150"/>
          <p14:tracePt t="36581" x="3975100" y="5518150"/>
          <p14:tracePt t="36585" x="3975100" y="5524500"/>
          <p14:tracePt t="36598" x="3987800" y="5549900"/>
          <p14:tracePt t="36613" x="3987800" y="5568950"/>
          <p14:tracePt t="36630" x="3975100" y="5588000"/>
          <p14:tracePt t="36646" x="3975100" y="5600700"/>
          <p14:tracePt t="36758" x="3968750" y="5600700"/>
          <p14:tracePt t="36765" x="3962400" y="5600700"/>
          <p14:tracePt t="36777" x="3962400" y="5594350"/>
          <p14:tracePt t="36781" x="3962400" y="5581650"/>
          <p14:tracePt t="36796" x="3956050" y="5537200"/>
          <p14:tracePt t="36814" x="3924300" y="5441950"/>
          <p14:tracePt t="36830" x="3892550" y="5314950"/>
          <p14:tracePt t="36846" x="3867150" y="5175250"/>
          <p14:tracePt t="36865" x="3848100" y="5041900"/>
          <p14:tracePt t="36881" x="3848100" y="4997450"/>
          <p14:tracePt t="36883" x="3848100" y="4984750"/>
          <p14:tracePt t="36897" x="3848100" y="4953000"/>
          <p14:tracePt t="36913" x="3848100" y="4940300"/>
          <p14:tracePt t="36974" x="3854450" y="4946650"/>
          <p14:tracePt t="36977" x="3860800" y="4953000"/>
          <p14:tracePt t="36981" x="3879850" y="4972050"/>
          <p14:tracePt t="36996" x="3930650" y="5035550"/>
          <p14:tracePt t="37013" x="3949700" y="5086350"/>
          <p14:tracePt t="37030" x="4006850" y="5168900"/>
          <p14:tracePt t="37046" x="4025900" y="5213350"/>
          <p14:tracePt t="37063" x="4044950" y="5264150"/>
          <p14:tracePt t="37080" x="4025900" y="5314950"/>
          <p14:tracePt t="37097" x="4013200" y="5346700"/>
          <p14:tracePt t="37113" x="3981450" y="5378450"/>
          <p14:tracePt t="37130" x="3930650" y="5410200"/>
          <p14:tracePt t="37147" x="3905250" y="5429250"/>
          <p14:tracePt t="37163" x="3873500" y="5441950"/>
          <p14:tracePt t="37180" x="3848100" y="5448300"/>
          <p14:tracePt t="37197" x="3829050" y="5461000"/>
          <p14:tracePt t="37213" x="3771900" y="5486400"/>
          <p14:tracePt t="37230" x="3746500" y="5524500"/>
          <p14:tracePt t="37246" x="3721100" y="5607050"/>
          <p14:tracePt t="37263" x="3702050" y="5702300"/>
          <p14:tracePt t="37281" x="3702050" y="5784850"/>
          <p14:tracePt t="37297" x="3752850" y="5854700"/>
          <p14:tracePt t="37313" x="3873500" y="5924550"/>
          <p14:tracePt t="37330" x="3911600" y="5981700"/>
          <p14:tracePt t="37347" x="3930650" y="6007100"/>
          <p14:tracePt t="37363" x="3949700" y="6019800"/>
          <p14:tracePt t="37461" x="3937000" y="6019800"/>
          <p14:tracePt t="37469" x="3930650" y="6019800"/>
          <p14:tracePt t="37479" x="3924300" y="6026150"/>
          <p14:tracePt t="37497" x="3898900" y="6070600"/>
          <p14:tracePt t="37513" x="3879850" y="6096000"/>
          <p14:tracePt t="37530" x="3829050" y="6121400"/>
          <p14:tracePt t="37546" x="3816350" y="6127750"/>
          <p14:tracePt t="37629" x="3816350" y="6121400"/>
          <p14:tracePt t="37637" x="3816350" y="6115050"/>
          <p14:tracePt t="37646" x="3816350" y="6102350"/>
          <p14:tracePt t="37663" x="3816350" y="6064250"/>
          <p14:tracePt t="37680" x="3829050" y="6026150"/>
          <p14:tracePt t="37696" x="3848100" y="5969000"/>
          <p14:tracePt t="37713" x="3879850" y="5943600"/>
          <p14:tracePt t="37730" x="3905250" y="5911850"/>
          <p14:tracePt t="37746" x="3930650" y="5892800"/>
          <p14:tracePt t="37763" x="3956050" y="5880100"/>
          <p14:tracePt t="37780" x="3981450" y="5873750"/>
          <p14:tracePt t="37797" x="3987800" y="5873750"/>
          <p14:tracePt t="37813" x="4006850" y="5873750"/>
          <p14:tracePt t="37830" x="4025900" y="5873750"/>
          <p14:tracePt t="37863" x="4044950" y="5886450"/>
          <p14:tracePt t="37880" x="4057650" y="5899150"/>
          <p14:tracePt t="37958" x="4057650" y="5905500"/>
          <p14:tracePt t="37967" x="4051300" y="5911850"/>
          <p14:tracePt t="37974" x="4044950" y="5911850"/>
          <p14:tracePt t="37980" x="4038600" y="5918200"/>
          <p14:tracePt t="37997" x="4025900" y="5924550"/>
          <p14:tracePt t="38013" x="4013200" y="5924550"/>
          <p14:tracePt t="38099" x="4013200" y="5937250"/>
          <p14:tracePt t="38107" x="4013200" y="5943600"/>
          <p14:tracePt t="38114" x="4025900" y="5943600"/>
          <p14:tracePt t="38130" x="4083050" y="5943600"/>
          <p14:tracePt t="38146" x="4133850" y="5949950"/>
          <p14:tracePt t="38163" x="4184650" y="5969000"/>
          <p14:tracePt t="38179" x="4203700" y="5975350"/>
          <p14:tracePt t="38197" x="4222750" y="5975350"/>
          <p14:tracePt t="38230" x="4235450" y="5969000"/>
          <p14:tracePt t="38246" x="4254500" y="5943600"/>
          <p14:tracePt t="38263" x="4279900" y="5930900"/>
          <p14:tracePt t="38280" x="4292600" y="5918200"/>
          <p14:tracePt t="38391" x="4286250" y="5918200"/>
          <p14:tracePt t="38398" x="4279900" y="5918200"/>
          <p14:tracePt t="38463" x="4292600" y="5918200"/>
          <p14:tracePt t="38466" x="4298950" y="5918200"/>
          <p14:tracePt t="38479" x="4330700" y="5918200"/>
          <p14:tracePt t="38496" x="4362450" y="5918200"/>
          <p14:tracePt t="38513" x="4425950" y="5905500"/>
          <p14:tracePt t="38530" x="4483100" y="5880100"/>
          <p14:tracePt t="38546" x="4514850" y="5873750"/>
          <p14:tracePt t="38563" x="4521200" y="5873750"/>
          <p14:tracePt t="38580" x="4552950" y="5892800"/>
          <p14:tracePt t="38596" x="4584700" y="5924550"/>
          <p14:tracePt t="38613" x="4610100" y="5930900"/>
          <p14:tracePt t="38630" x="4648200" y="5943600"/>
          <p14:tracePt t="38646" x="4679950" y="5943600"/>
          <p14:tracePt t="38663" x="4692650" y="5943600"/>
          <p14:tracePt t="38742" x="4699000" y="5943600"/>
          <p14:tracePt t="38751" x="4711700" y="5943600"/>
          <p14:tracePt t="38754" x="4711700" y="5949950"/>
          <p14:tracePt t="38763" x="4718050" y="5962650"/>
          <p14:tracePt t="38779" x="4724400" y="5962650"/>
          <p14:tracePt t="38796" x="4730750" y="5981700"/>
          <p14:tracePt t="38813" x="4737100" y="5988050"/>
          <p14:tracePt t="38830" x="4756150" y="6007100"/>
          <p14:tracePt t="38963" x="4762500" y="6007100"/>
          <p14:tracePt t="38971" x="4768850" y="6007100"/>
          <p14:tracePt t="38987" x="4775200" y="6007100"/>
          <p14:tracePt t="38996" x="4794250" y="6007100"/>
          <p14:tracePt t="39013" x="4826000" y="5994400"/>
          <p14:tracePt t="39029" x="4838700" y="5994400"/>
          <p14:tracePt t="39046" x="4864100" y="5988050"/>
          <p14:tracePt t="39063" x="4883150" y="5981700"/>
          <p14:tracePt t="39080" x="4921250" y="5975350"/>
          <p14:tracePt t="39096" x="4953000" y="5949950"/>
          <p14:tracePt t="39113" x="5022850" y="5924550"/>
          <p14:tracePt t="39130" x="5137150" y="5886450"/>
          <p14:tracePt t="39146" x="5194300" y="5854700"/>
          <p14:tracePt t="39163" x="5238750" y="5822950"/>
          <p14:tracePt t="39179" x="5276850" y="5797550"/>
          <p14:tracePt t="39196" x="5321300" y="5772150"/>
          <p14:tracePt t="39212" x="5372100" y="5708650"/>
          <p14:tracePt t="39229" x="5422900" y="5632450"/>
          <p14:tracePt t="39246" x="5480050" y="5524500"/>
          <p14:tracePt t="39263" x="5543550" y="5448300"/>
          <p14:tracePt t="39280" x="5562600" y="5410200"/>
          <p14:tracePt t="39296" x="5562600" y="5384800"/>
          <p14:tracePt t="39313" x="5562600" y="5359400"/>
          <p14:tracePt t="39331" x="5562600" y="5334000"/>
          <p14:tracePt t="39348" x="5543550" y="5308600"/>
          <p14:tracePt t="39362" x="5524500" y="5295900"/>
          <p14:tracePt t="39380" x="5505450" y="5270500"/>
          <p14:tracePt t="39396" x="5473700" y="5257800"/>
          <p14:tracePt t="39413" x="5435600" y="5238750"/>
          <p14:tracePt t="39429" x="5384800" y="5207000"/>
          <p14:tracePt t="39446" x="5346700" y="5194300"/>
          <p14:tracePt t="39463" x="5257800" y="5175250"/>
          <p14:tracePt t="39480" x="5219700" y="5162550"/>
          <p14:tracePt t="39496" x="5181600" y="5149850"/>
          <p14:tracePt t="39513" x="5168900" y="5143500"/>
          <p14:tracePt t="39530" x="5162550" y="5143500"/>
          <p14:tracePt t="39546" x="5149850" y="5143500"/>
          <p14:tracePt t="39563" x="5111750" y="5162550"/>
          <p14:tracePt t="39581" x="5041900" y="5207000"/>
          <p14:tracePt t="39597" x="4953000" y="5257800"/>
          <p14:tracePt t="39613" x="4826000" y="5308600"/>
          <p14:tracePt t="39631" x="4724400" y="5334000"/>
          <p14:tracePt t="39646" x="4699000" y="5334000"/>
          <p14:tracePt t="40092" x="4711700" y="5334000"/>
          <p14:tracePt t="40096" x="4718050" y="5334000"/>
          <p14:tracePt t="40100" x="4724400" y="5334000"/>
          <p14:tracePt t="40113" x="4730750" y="5334000"/>
          <p14:tracePt t="40131" x="4737100" y="5334000"/>
          <p14:tracePt t="40146" x="4749800" y="5334000"/>
          <p14:tracePt t="40163" x="4756150" y="5340350"/>
          <p14:tracePt t="40180" x="4756150" y="5346700"/>
          <p14:tracePt t="40706" x="4743450" y="5346700"/>
          <p14:tracePt t="40707" x="4737100" y="5346700"/>
          <p14:tracePt t="40713" x="4730750" y="5346700"/>
          <p14:tracePt t="40730" x="4800600" y="5422900"/>
          <p14:tracePt t="40746" x="4933950" y="5524500"/>
          <p14:tracePt t="40763" x="5086350" y="5613400"/>
          <p14:tracePt t="40779" x="5118100" y="5651500"/>
          <p14:tracePt t="40796" x="5137150" y="5670550"/>
          <p14:tracePt t="40812" x="5143500" y="5670550"/>
          <p14:tracePt t="40885" x="5124450" y="5664200"/>
          <p14:tracePt t="40887" x="5118100" y="5657850"/>
          <p14:tracePt t="40896" x="5080000" y="5638800"/>
          <p14:tracePt t="40913" x="5010150" y="5575300"/>
          <p14:tracePt t="40930" x="4895850" y="5486400"/>
          <p14:tracePt t="40946" x="4749800" y="5403850"/>
          <p14:tracePt t="40963" x="4610100" y="5308600"/>
          <p14:tracePt t="40979" x="4572000" y="5276850"/>
          <p14:tracePt t="40996" x="4559300" y="5270500"/>
          <p14:tracePt t="41030" x="4559300" y="5264150"/>
          <p14:tracePt t="41046" x="4559300" y="5251450"/>
          <p14:tracePt t="41072" x="4565650" y="5251450"/>
          <p14:tracePt t="41082" x="4572000" y="5251450"/>
          <p14:tracePt t="41096" x="4603750" y="5251450"/>
          <p14:tracePt t="41113" x="4648200" y="5251450"/>
          <p14:tracePt t="41130" x="4686300" y="5264150"/>
          <p14:tracePt t="41146" x="4718050" y="5283200"/>
          <p14:tracePt t="41164" x="4749800" y="5308600"/>
          <p14:tracePt t="41179" x="4756150" y="5308600"/>
          <p14:tracePt t="41213" x="4762500" y="5321300"/>
          <p14:tracePt t="41229" x="4768850" y="5321300"/>
          <p14:tracePt t="41246" x="4768850" y="5327650"/>
          <p14:tracePt t="41263" x="4768850" y="5353050"/>
          <p14:tracePt t="41296" x="4768850" y="5365750"/>
          <p14:tracePt t="41344" x="4781550" y="5365750"/>
          <p14:tracePt t="41352" x="4787900" y="5365750"/>
          <p14:tracePt t="41363" x="4794250" y="5378450"/>
          <p14:tracePt t="41380" x="4826000" y="5384800"/>
          <p14:tracePt t="41396" x="4895850" y="5422900"/>
          <p14:tracePt t="41413" x="5035550" y="5461000"/>
          <p14:tracePt t="41429" x="5194300" y="5511800"/>
          <p14:tracePt t="41446" x="5302250" y="5600700"/>
          <p14:tracePt t="41463" x="5410200" y="5721350"/>
          <p14:tracePt t="41480" x="5492750" y="5842000"/>
          <p14:tracePt t="41496" x="5588000" y="6019800"/>
          <p14:tracePt t="41513" x="5645150" y="6216650"/>
          <p14:tracePt t="41529" x="5670550" y="6388100"/>
          <p14:tracePt t="41546" x="5657850" y="6515100"/>
          <p14:tracePt t="41563" x="5594350" y="6673850"/>
          <p14:tracePt t="41580" x="5505450" y="6794500"/>
          <p14:tracePt t="41596" x="5391150" y="6851650"/>
          <p14:tracePt t="41613" x="5283200" y="6851650"/>
          <p14:tracePt t="41630" x="5200650" y="6851650"/>
          <p14:tracePt t="41646" x="5149850" y="6851650"/>
          <p14:tracePt t="41662" x="5118100" y="6851650"/>
          <p14:tracePt t="41680" x="5105400" y="6851650"/>
          <p14:tracePt t="41785" x="5092700" y="6851650"/>
          <p14:tracePt t="41792" x="5086350" y="6851650"/>
          <p14:tracePt t="41816" x="5080000" y="6845300"/>
          <p14:tracePt t="41824" x="5073650" y="6838950"/>
          <p14:tracePt t="41864" x="5073650" y="6832600"/>
          <p14:tracePt t="41872" x="5073650" y="6826250"/>
          <p14:tracePt t="41882" x="5067300" y="6826250"/>
          <p14:tracePt t="41896" x="5054600" y="6819900"/>
          <p14:tracePt t="41913" x="5054600" y="6813550"/>
          <p14:tracePt t="42000" x="5054600" y="6800850"/>
          <p14:tracePt t="42008" x="5048250" y="6794500"/>
          <p14:tracePt t="42012" x="5048250" y="6788150"/>
          <p14:tracePt t="42030" x="5010150" y="6737350"/>
          <p14:tracePt t="42045" x="4940300" y="6661150"/>
          <p14:tracePt t="42062" x="4819650" y="6572250"/>
          <p14:tracePt t="42079" x="4591050" y="6464300"/>
          <p14:tracePt t="42096" x="4349750" y="6388100"/>
          <p14:tracePt t="42112" x="4229100" y="6369050"/>
          <p14:tracePt t="42129" x="4191000" y="6369050"/>
          <p14:tracePt t="42145" x="4184650" y="6369050"/>
          <p14:tracePt t="42185" x="4184650" y="6356350"/>
          <p14:tracePt t="42195" x="4184650" y="6350000"/>
          <p14:tracePt t="42212" x="4191000" y="6350000"/>
          <p14:tracePt t="42249" x="4197350" y="6350000"/>
          <p14:tracePt t="42257" x="4203700" y="6350000"/>
          <p14:tracePt t="42312" x="4222750" y="6343650"/>
          <p14:tracePt t="42316" x="4241800" y="6343650"/>
          <p14:tracePt t="42329" x="4286250" y="6330950"/>
          <p14:tracePt t="42389" x="4286250" y="6324600"/>
          <p14:tracePt t="42397" x="4286250" y="6318250"/>
          <p14:tracePt t="42401" x="4292600" y="6318250"/>
          <p14:tracePt t="42412" x="4311650" y="6292850"/>
          <p14:tracePt t="42429" x="4362450" y="6242050"/>
          <p14:tracePt t="42445" x="4406900" y="6210300"/>
          <p14:tracePt t="42462" x="4425950" y="6191250"/>
          <p14:tracePt t="42479" x="4438650" y="6184900"/>
          <p14:tracePt t="42582" x="4432300" y="6184900"/>
          <p14:tracePt t="42589" x="4425950" y="6184900"/>
          <p14:tracePt t="42596" x="4419600" y="6178550"/>
          <p14:tracePt t="42613" x="4362450" y="6165850"/>
          <p14:tracePt t="42629" x="4292600" y="6159500"/>
          <p14:tracePt t="42646" x="4184650" y="6134100"/>
          <p14:tracePt t="42662" x="4044950" y="6102350"/>
          <p14:tracePt t="42681" x="3924300" y="6070600"/>
          <p14:tracePt t="42697" x="3835400" y="6070600"/>
          <p14:tracePt t="42713" x="3740150" y="6070600"/>
          <p14:tracePt t="42729" x="3663950" y="6070600"/>
          <p14:tracePt t="42746" x="3613150" y="6076950"/>
          <p14:tracePt t="42762" x="3581400" y="6083300"/>
          <p14:tracePt t="42817" x="3581400" y="6089650"/>
          <p14:tracePt t="42825" x="3581400" y="6096000"/>
          <p14:tracePt t="42837" x="3581400" y="6102350"/>
          <p14:tracePt t="42846" x="3581400" y="6115050"/>
          <p14:tracePt t="42862" x="3587750" y="6115050"/>
          <p14:tracePt t="42879" x="3600450" y="6115050"/>
          <p14:tracePt t="42882" x="3606800" y="6115050"/>
          <p14:tracePt t="42896" x="3638550" y="6115050"/>
          <p14:tracePt t="42914" x="3695700" y="6121400"/>
          <p14:tracePt t="42929" x="3765550" y="6140450"/>
          <p14:tracePt t="42946" x="3848100" y="6159500"/>
          <p14:tracePt t="42962" x="3898900" y="6165850"/>
          <p14:tracePt t="42979" x="3956050" y="6165850"/>
          <p14:tracePt t="42995" x="3981450" y="6165850"/>
          <p14:tracePt t="43013" x="4000500" y="6159500"/>
          <p14:tracePt t="43046" x="4019550" y="6146800"/>
          <p14:tracePt t="43063" x="4032250" y="6108700"/>
          <p14:tracePt t="43081" x="4057650" y="6057900"/>
          <p14:tracePt t="43096" x="4089400" y="6032500"/>
          <p14:tracePt t="43113" x="4095750" y="6007100"/>
          <p14:tracePt t="43129" x="4095750" y="5988050"/>
          <p14:tracePt t="43265" x="4089400" y="5988050"/>
          <p14:tracePt t="43269" x="4070350" y="5988050"/>
          <p14:tracePt t="43279" x="4038600" y="5988050"/>
          <p14:tracePt t="43297" x="3917950" y="5969000"/>
          <p14:tracePt t="43312" x="3841750" y="5949950"/>
          <p14:tracePt t="43329" x="3778250" y="5924550"/>
          <p14:tracePt t="43394" x="3778250" y="5918200"/>
          <p14:tracePt t="43401" x="3778250" y="5905500"/>
          <p14:tracePt t="43412" x="3778250" y="5899150"/>
          <p14:tracePt t="43429" x="3790950" y="5867400"/>
          <p14:tracePt t="43446" x="3810000" y="5842000"/>
          <p14:tracePt t="43462" x="3841750" y="5810250"/>
          <p14:tracePt t="43479" x="3854450" y="5778500"/>
          <p14:tracePt t="43496" x="3867150" y="5765800"/>
          <p14:tracePt t="43513" x="3873500" y="5746750"/>
          <p14:tracePt t="43529" x="3879850" y="5734050"/>
          <p14:tracePt t="43546" x="3886200" y="5734050"/>
          <p14:tracePt t="43563" x="3892550" y="5734050"/>
          <p14:tracePt t="43605" x="3905250" y="5734050"/>
          <p14:tracePt t="43614" x="3911600" y="5734050"/>
          <p14:tracePt t="43629" x="3924300" y="5759450"/>
          <p14:tracePt t="43646" x="3987800" y="5829300"/>
          <p14:tracePt t="43663" x="4013200" y="5861050"/>
          <p14:tracePt t="43679" x="4032250" y="5886450"/>
          <p14:tracePt t="43696" x="4051300" y="5911850"/>
          <p14:tracePt t="43713" x="4070350" y="5924550"/>
          <p14:tracePt t="43729" x="4095750" y="5924550"/>
          <p14:tracePt t="43745" x="4102100" y="5924550"/>
          <p14:tracePt t="43862" x="4102100" y="5918200"/>
          <p14:tracePt t="43869" x="4095750" y="5911850"/>
          <p14:tracePt t="43973" x="4102100" y="5911850"/>
          <p14:tracePt t="43981" x="4108450" y="5911850"/>
          <p14:tracePt t="43989" x="4121150" y="5924550"/>
          <p14:tracePt t="43995" x="4127500" y="5924550"/>
          <p14:tracePt t="44013" x="4171950" y="5937250"/>
          <p14:tracePt t="44029" x="4229100" y="5937250"/>
          <p14:tracePt t="44046" x="4260850" y="5937250"/>
          <p14:tracePt t="44062" x="4267200" y="5943600"/>
          <p14:tracePt t="44079" x="4267200" y="5949950"/>
          <p14:tracePt t="44096" x="4273550" y="5949950"/>
          <p14:tracePt t="44112" x="4292600" y="5937250"/>
          <p14:tracePt t="44130" x="4298950" y="5930900"/>
          <p14:tracePt t="44146" x="4298950" y="5911850"/>
          <p14:tracePt t="44163" x="4311650" y="5892800"/>
          <p14:tracePt t="44179" x="4318000" y="5861050"/>
          <p14:tracePt t="44195" x="4324350" y="5829300"/>
          <p14:tracePt t="44212" x="4318000" y="5791200"/>
          <p14:tracePt t="44306" x="4330700" y="5791200"/>
          <p14:tracePt t="44310" x="4337050" y="5791200"/>
          <p14:tracePt t="44315" x="4349750" y="5791200"/>
          <p14:tracePt t="44329" x="4400550" y="5791200"/>
          <p14:tracePt t="44346" x="4533900" y="5816600"/>
          <p14:tracePt t="44362" x="4654550" y="5842000"/>
          <p14:tracePt t="44379" x="4768850" y="5880100"/>
          <p14:tracePt t="44396" x="4876800" y="5918200"/>
          <p14:tracePt t="44412" x="4921250" y="5937250"/>
          <p14:tracePt t="44430" x="4927600" y="5937250"/>
          <p14:tracePt t="44482" x="4927600" y="5943600"/>
          <p14:tracePt t="44490" x="4927600" y="5949950"/>
          <p14:tracePt t="44510" x="4927600" y="5962650"/>
          <p14:tracePt t="44519" x="4927600" y="5969000"/>
          <p14:tracePt t="44542" x="4927600" y="5975350"/>
          <p14:tracePt t="44550" x="4927600" y="5981700"/>
          <p14:tracePt t="44562" x="4927600" y="5988050"/>
          <p14:tracePt t="44579" x="4908550" y="5994400"/>
          <p14:tracePt t="44598" x="4889500" y="6013450"/>
          <p14:tracePt t="44613" x="4883150" y="6013450"/>
          <p14:tracePt t="44629" x="4870450" y="6026150"/>
          <p14:tracePt t="44690" x="4876800" y="6026150"/>
          <p14:tracePt t="44698" x="4883150" y="6026150"/>
          <p14:tracePt t="44710" x="4889500" y="6019800"/>
          <p14:tracePt t="44718" x="4895850" y="6019800"/>
          <p14:tracePt t="44729" x="4921250" y="6019800"/>
          <p14:tracePt t="44746" x="5010150" y="6038850"/>
          <p14:tracePt t="44762" x="5048250" y="6057900"/>
          <p14:tracePt t="44779" x="5130800" y="6108700"/>
          <p14:tracePt t="44796" x="5168900" y="6140450"/>
          <p14:tracePt t="44812" x="5181600" y="6159500"/>
          <p14:tracePt t="44829" x="5181600" y="6178550"/>
          <p14:tracePt t="44846" x="5181600" y="6184900"/>
          <p14:tracePt t="44862" x="5181600" y="6191250"/>
          <p14:tracePt t="44880" x="5181600" y="6210300"/>
          <p14:tracePt t="44896" x="5181600" y="6223000"/>
          <p14:tracePt t="44912" x="5168900" y="6248400"/>
          <p14:tracePt t="44929" x="5137150" y="6273800"/>
          <p14:tracePt t="44946" x="5086350" y="6324600"/>
          <p14:tracePt t="44962" x="5054600" y="6343650"/>
          <p14:tracePt t="44979" x="5016500" y="6356350"/>
          <p14:tracePt t="44995" x="4991100" y="6375400"/>
          <p14:tracePt t="45012" x="4984750" y="6381750"/>
          <p14:tracePt t="45143" x="4997450" y="6381750"/>
          <p14:tracePt t="45155" x="5003800" y="6381750"/>
          <p14:tracePt t="45163" x="5010150" y="6381750"/>
          <p14:tracePt t="45170" x="5016500" y="6369050"/>
          <p14:tracePt t="45179" x="5022850" y="6369050"/>
          <p14:tracePt t="45196" x="5035550" y="6356350"/>
          <p14:tracePt t="45212" x="5048250" y="6350000"/>
          <p14:tracePt t="45229" x="5054600" y="6324600"/>
          <p14:tracePt t="45246" x="5054600" y="6311900"/>
          <p14:tracePt t="45262" x="5073650" y="6280150"/>
          <p14:tracePt t="45279" x="5086350" y="6242050"/>
          <p14:tracePt t="45296" x="5086350" y="6203950"/>
          <p14:tracePt t="45312" x="5086350" y="6172200"/>
          <p14:tracePt t="45329" x="5054600" y="6115050"/>
          <p14:tracePt t="45346" x="4940300" y="6045200"/>
          <p14:tracePt t="45362" x="4857750" y="6000750"/>
          <p14:tracePt t="45378" x="4813300" y="5981700"/>
          <p14:tracePt t="45396" x="4800600" y="5981700"/>
          <p14:tracePt t="45438" x="4794250" y="5981700"/>
          <p14:tracePt t="45446" x="4787900" y="5981700"/>
          <p14:tracePt t="45467" x="4775200" y="5981700"/>
          <p14:tracePt t="45479" x="4768850" y="5981700"/>
          <p14:tracePt t="45506" x="4768850" y="5988050"/>
          <p14:tracePt t="45527" x="4768850" y="6000750"/>
          <p14:tracePt t="45536" x="4768850" y="6007100"/>
          <p14:tracePt t="45575" x="4781550" y="6007100"/>
          <p14:tracePt t="45631" x="4787900" y="6007100"/>
          <p14:tracePt t="45638" x="4794250" y="6007100"/>
          <p14:tracePt t="45646" x="4794250" y="5994400"/>
          <p14:tracePt t="45680" x="4794250" y="5988050"/>
          <p14:tracePt t="45686" x="4794250" y="5981700"/>
          <p14:tracePt t="45707" x="4787900" y="5975350"/>
          <p14:tracePt t="45715" x="4775200" y="5969000"/>
          <p14:tracePt t="45729" x="4762500" y="5969000"/>
          <p14:tracePt t="45746" x="4756150" y="5969000"/>
          <p14:tracePt t="45867" x="4756150" y="5956300"/>
          <p14:tracePt t="45875" x="4762500" y="5949950"/>
          <p14:tracePt t="46027" x="4768850" y="5949950"/>
          <p14:tracePt t="46035" x="4781550" y="5949950"/>
          <p14:tracePt t="46059" x="4781550" y="5962650"/>
          <p14:tracePt t="46139" x="4787900" y="5962650"/>
          <p14:tracePt t="46146" x="4794250" y="5962650"/>
          <p14:tracePt t="46183" x="4794250" y="5969000"/>
          <p14:tracePt t="46187" x="4800600" y="5969000"/>
          <p14:tracePt t="46195" x="4819650" y="5975350"/>
          <p14:tracePt t="46212" x="4826000" y="5975350"/>
          <p14:tracePt t="46228" x="4838700" y="5988050"/>
          <p14:tracePt t="46245" x="4845050" y="5988050"/>
          <p14:tracePt t="46262" x="4851400" y="5988050"/>
          <p14:tracePt t="46278" x="4870450" y="5988050"/>
          <p14:tracePt t="46296" x="4876800" y="6000750"/>
          <p14:tracePt t="46312" x="4883150" y="6007100"/>
          <p14:tracePt t="46620" x="4876800" y="5994400"/>
          <p14:tracePt t="46720" x="4870450" y="5994400"/>
          <p14:tracePt t="46727" x="4857750" y="5994400"/>
          <p14:tracePt t="46735" x="4851400" y="5994400"/>
          <p14:tracePt t="46745" x="4845050" y="5994400"/>
          <p14:tracePt t="46762" x="4826000" y="5988050"/>
          <p14:tracePt t="46780" x="4800600" y="5981700"/>
          <p14:tracePt t="46796" x="4762500" y="5975350"/>
          <p14:tracePt t="46812" x="4679950" y="5918200"/>
          <p14:tracePt t="46829" x="4660900" y="5911850"/>
          <p14:tracePt t="46900" x="4660900" y="5905500"/>
          <p14:tracePt t="46907" x="4660900" y="5892800"/>
          <p14:tracePt t="46960" x="4667250" y="5892800"/>
          <p14:tracePt t="46968" x="4673600" y="5892800"/>
          <p14:tracePt t="46980" x="4679950" y="5892800"/>
          <p14:tracePt t="46987" x="4686300" y="5899150"/>
          <p14:tracePt t="46995" x="4692650" y="5911850"/>
          <p14:tracePt t="47012" x="4743450" y="5962650"/>
          <p14:tracePt t="47028" x="4781550" y="6038850"/>
          <p14:tracePt t="47046" x="4832350" y="6108700"/>
          <p14:tracePt t="47062" x="4864100" y="6184900"/>
          <p14:tracePt t="47079" x="4908550" y="6273800"/>
          <p14:tracePt t="47096" x="4927600" y="6343650"/>
          <p14:tracePt t="47112" x="4946650" y="6407150"/>
          <p14:tracePt t="47129" x="4953000" y="6445250"/>
          <p14:tracePt t="47146" x="4953000" y="6451600"/>
          <p14:tracePt t="47184" x="4953000" y="6457950"/>
          <p14:tracePt t="47195" x="4953000" y="6464300"/>
          <p14:tracePt t="47225" x="4946650" y="6464300"/>
          <p14:tracePt t="47229" x="4946650" y="6470650"/>
          <p14:tracePt t="47247" x="4940300" y="6489700"/>
          <p14:tracePt t="47262" x="4927600" y="6502400"/>
          <p14:tracePt t="47527" x="4933950" y="6502400"/>
          <p14:tracePt t="47536" x="4940300" y="6502400"/>
          <p14:tracePt t="47553" x="4940300" y="6496050"/>
          <p14:tracePt t="47584" x="4940300" y="6489700"/>
          <p14:tracePt t="47592" x="4940300" y="6477000"/>
          <p14:tracePt t="47604" x="4940300" y="6470650"/>
          <p14:tracePt t="47611" x="4946650" y="6464300"/>
          <p14:tracePt t="47629" x="4953000" y="6451600"/>
          <p14:tracePt t="47645" x="4978400" y="6426200"/>
          <p14:tracePt t="47662" x="4984750" y="6413500"/>
          <p14:tracePt t="47678" x="4984750" y="6400800"/>
          <p14:tracePt t="47696" x="4997450" y="6381750"/>
          <p14:tracePt t="47712" x="5003800" y="6356350"/>
          <p14:tracePt t="47728" x="5016500" y="6330950"/>
          <p14:tracePt t="47745" x="4997450" y="6267450"/>
          <p14:tracePt t="47762" x="4953000" y="6216650"/>
          <p14:tracePt t="47778" x="4902200" y="6184900"/>
          <p14:tracePt t="47795" x="4895850" y="6153150"/>
          <p14:tracePt t="47812" x="4889500" y="6146800"/>
          <p14:tracePt t="47829" x="4889500" y="6140450"/>
          <p14:tracePt t="47862" x="4889500" y="6127750"/>
          <p14:tracePt t="47879" x="4889500" y="6121400"/>
          <p14:tracePt t="47895" x="4889500" y="6115050"/>
          <p14:tracePt t="47912" x="4908550" y="6083300"/>
          <p14:tracePt t="47929" x="4933950" y="6045200"/>
          <p14:tracePt t="47945" x="4959350" y="6013450"/>
          <p14:tracePt t="47962" x="4984750" y="6000750"/>
          <p14:tracePt t="47978" x="5003800" y="5969000"/>
          <p14:tracePt t="47995" x="5016500" y="5949950"/>
          <p14:tracePt t="48012" x="5022850" y="5937250"/>
          <p14:tracePt t="48113" x="5016500" y="5937250"/>
          <p14:tracePt t="48115" x="5010150" y="5937250"/>
          <p14:tracePt t="48128" x="4978400" y="5937250"/>
          <p14:tracePt t="48146" x="4921250" y="5930900"/>
          <p14:tracePt t="48162" x="4870450" y="5924550"/>
          <p14:tracePt t="48180" x="4832350" y="5924550"/>
          <p14:tracePt t="48196" x="4806950" y="5937250"/>
          <p14:tracePt t="48212" x="4806950" y="5943600"/>
          <p14:tracePt t="48288" x="4800600" y="5943600"/>
          <p14:tracePt t="48296" x="4794250" y="5943600"/>
          <p14:tracePt t="48429" x="4787900" y="5943600"/>
          <p14:tracePt t="48436" x="4781550" y="5943600"/>
          <p14:tracePt t="48445" x="4781550" y="5956300"/>
          <p14:tracePt t="48477" x="4768850" y="5956300"/>
          <p14:tracePt t="48485" x="4762500" y="5956300"/>
          <p14:tracePt t="48495" x="4756150" y="5956300"/>
          <p14:tracePt t="48512" x="4730750" y="5956300"/>
          <p14:tracePt t="48528" x="4667250" y="5956300"/>
          <p14:tracePt t="48545" x="4622800" y="5949950"/>
          <p14:tracePt t="48562" x="4591050" y="5943600"/>
          <p14:tracePt t="48653" x="4597400" y="5937250"/>
          <p14:tracePt t="48657" x="4610100" y="5937250"/>
          <p14:tracePt t="48662" x="4610100" y="5930900"/>
          <p14:tracePt t="48678" x="4622800" y="5930900"/>
          <p14:tracePt t="48695" x="4635500" y="5930900"/>
          <p14:tracePt t="48713" x="4654550" y="5911850"/>
          <p14:tracePt t="48729" x="4692650" y="5899150"/>
          <p14:tracePt t="48745" x="4743450" y="5899150"/>
          <p14:tracePt t="48762" x="4781550" y="5880100"/>
          <p14:tracePt t="48779" x="4800600" y="5880100"/>
          <p14:tracePt t="48958" x="4794250" y="5880100"/>
          <p14:tracePt t="48961" x="4787900" y="5880100"/>
          <p14:tracePt t="48965" x="4781550" y="5880100"/>
          <p14:tracePt t="48978" x="4756150" y="5886450"/>
          <p14:tracePt t="48995" x="4705350" y="5892800"/>
          <p14:tracePt t="49011" x="4679950" y="5892800"/>
          <p14:tracePt t="49028" x="4654550" y="5892800"/>
          <p14:tracePt t="49126" x="4660900" y="5892800"/>
          <p14:tracePt t="49133" x="4660900" y="5899150"/>
          <p14:tracePt t="49145" x="4679950" y="5905500"/>
          <p14:tracePt t="49161" x="4699000" y="5911850"/>
          <p14:tracePt t="49179" x="4724400" y="5930900"/>
          <p14:tracePt t="49195" x="4762500" y="5943600"/>
          <p14:tracePt t="49212" x="4787900" y="5949950"/>
          <p14:tracePt t="49228" x="4800600" y="5969000"/>
          <p14:tracePt t="49573" x="4806950" y="5969000"/>
          <p14:tracePt t="49582" x="4813300" y="5969000"/>
          <p14:tracePt t="49597" x="4826000" y="5969000"/>
          <p14:tracePt t="49605" x="4832350" y="5969000"/>
          <p14:tracePt t="49737" x="4838700" y="5969000"/>
          <p14:tracePt t="49745" x="4845050" y="5969000"/>
          <p14:tracePt t="49765" x="4851400" y="5969000"/>
          <p14:tracePt t="49773" x="4864100" y="5956300"/>
          <p14:tracePt t="49809" x="4870450" y="5956300"/>
          <p14:tracePt t="49813" x="4876800" y="5956300"/>
          <p14:tracePt t="49828" x="4902200" y="5949950"/>
          <p14:tracePt t="49845" x="4927600" y="5918200"/>
          <p14:tracePt t="49862" x="4959350" y="5880100"/>
          <p14:tracePt t="49880" x="4984750" y="5842000"/>
          <p14:tracePt t="49883" x="4991100" y="5829300"/>
          <p14:tracePt t="49895" x="5003800" y="5772150"/>
          <p14:tracePt t="49912" x="5016500" y="5715000"/>
          <p14:tracePt t="49929" x="5016500" y="5619750"/>
          <p14:tracePt t="49945" x="5016500" y="5562600"/>
          <p14:tracePt t="49962" x="5016500" y="5537200"/>
          <p14:tracePt t="49979" x="5010150" y="5537200"/>
          <p14:tracePt t="50053" x="5010150" y="5530850"/>
          <p14:tracePt t="50057" x="5003800" y="5530850"/>
          <p14:tracePt t="50061" x="5003800" y="5518150"/>
          <p14:tracePt t="50078" x="4984750" y="5505450"/>
          <p14:tracePt t="50095" x="4972050" y="5480050"/>
          <p14:tracePt t="50111" x="4965700" y="5473700"/>
          <p14:tracePt t="50222" x="4965700" y="5467350"/>
          <p14:tracePt t="50578" x="4953000" y="5467350"/>
          <p14:tracePt t="50582" x="4946650" y="5467350"/>
          <p14:tracePt t="50595" x="4908550" y="5467350"/>
          <p14:tracePt t="50612" x="4819650" y="5467350"/>
          <p14:tracePt t="50628" x="4667250" y="5467350"/>
          <p14:tracePt t="50647" x="4413250" y="5518150"/>
          <p14:tracePt t="50662" x="4273550" y="5518150"/>
          <p14:tracePt t="50678" x="4203700" y="5518150"/>
          <p14:tracePt t="50697" x="4184650" y="5518150"/>
          <p14:tracePt t="50767" x="4178300" y="5518150"/>
          <p14:tracePt t="50774" x="4171950" y="5518150"/>
          <p14:tracePt t="50779" x="4152900" y="5524500"/>
          <p14:tracePt t="50795" x="4108450" y="5530850"/>
          <p14:tracePt t="50811" x="4025900" y="5562600"/>
          <p14:tracePt t="50828" x="3943350" y="5568950"/>
          <p14:tracePt t="50845" x="3873500" y="5568950"/>
          <p14:tracePt t="50862" x="3822700" y="5568950"/>
          <p14:tracePt t="50878" x="3797300" y="5568950"/>
          <p14:tracePt t="50898" x="3759200" y="5568950"/>
          <p14:tracePt t="50912" x="3733800" y="5568950"/>
          <p14:tracePt t="50929" x="3727450" y="5568950"/>
          <p14:tracePt t="51046" x="3727450" y="5575300"/>
          <p14:tracePt t="51054" x="3727450" y="5588000"/>
          <p14:tracePt t="51062" x="3740150" y="5588000"/>
          <p14:tracePt t="51078" x="3740150" y="5600700"/>
          <p14:tracePt t="51095" x="3765550" y="5613400"/>
          <p14:tracePt t="51111" x="3790950" y="5632450"/>
          <p14:tracePt t="51128" x="3816350" y="5632450"/>
          <p14:tracePt t="51145" x="3829050" y="5632450"/>
          <p14:tracePt t="51163" x="3835400" y="5632450"/>
          <p14:tracePt t="51178" x="3841750" y="5632450"/>
          <p14:tracePt t="51231" x="3854450" y="5632450"/>
          <p14:tracePt t="51239" x="3860800" y="5632450"/>
          <p14:tracePt t="51270" x="3860800" y="5619750"/>
          <p14:tracePt t="51274" x="3867150" y="5619750"/>
          <p14:tracePt t="51279" x="3873500" y="5613400"/>
          <p14:tracePt t="51295" x="3898900" y="5607050"/>
          <p14:tracePt t="51312" x="3911600" y="5607050"/>
          <p14:tracePt t="51328" x="3943350" y="5607050"/>
          <p14:tracePt t="51344" x="3968750" y="5607050"/>
          <p14:tracePt t="51361" x="4006850" y="5607050"/>
          <p14:tracePt t="51378" x="4070350" y="5607050"/>
          <p14:tracePt t="51396" x="4114800" y="5607050"/>
          <p14:tracePt t="51412" x="4127500" y="5613400"/>
          <p14:tracePt t="51515" x="4133850" y="5613400"/>
          <p14:tracePt t="51522" x="4140200" y="5613400"/>
          <p14:tracePt t="51531" x="4146550" y="5613400"/>
          <p14:tracePt t="51544" x="4165600" y="5613400"/>
          <p14:tracePt t="51562" x="4178300" y="5613400"/>
          <p14:tracePt t="51578" x="4191000" y="5613400"/>
          <p14:tracePt t="51650" x="4203700" y="5613400"/>
          <p14:tracePt t="51654" x="4210050" y="5613400"/>
          <p14:tracePt t="51662" x="4241800" y="5613400"/>
          <p14:tracePt t="51678" x="4311650" y="5613400"/>
          <p14:tracePt t="51695" x="4413250" y="5600700"/>
          <p14:tracePt t="51711" x="4470400" y="5600700"/>
          <p14:tracePt t="51728" x="4502150" y="5600700"/>
          <p14:tracePt t="51939" x="4508500" y="5600700"/>
          <p14:tracePt t="51946" x="4521200" y="5600700"/>
          <p14:tracePt t="51960" x="4527550" y="5600700"/>
          <p14:tracePt t="51963" x="4533900" y="5600700"/>
          <p14:tracePt t="51978" x="4559300" y="5600700"/>
          <p14:tracePt t="51994" x="4610100" y="5600700"/>
          <p14:tracePt t="52011" x="4711700" y="5600700"/>
          <p14:tracePt t="52028" x="4806950" y="5613400"/>
          <p14:tracePt t="52044" x="4864100" y="5632450"/>
          <p14:tracePt t="52062" x="4940300" y="5645150"/>
          <p14:tracePt t="52078" x="4997450" y="5657850"/>
          <p14:tracePt t="52095" x="5080000" y="5664200"/>
          <p14:tracePt t="52111" x="5130800" y="5664200"/>
          <p14:tracePt t="52128" x="5137150" y="5670550"/>
          <p14:tracePt t="52162" x="5149850" y="5657850"/>
          <p14:tracePt t="52195" x="5149850" y="5651500"/>
          <p14:tracePt t="52235" x="5162550" y="5651500"/>
          <p14:tracePt t="52239" x="5162550" y="5638800"/>
          <p14:tracePt t="52244" x="5168900" y="5638800"/>
          <p14:tracePt t="52262" x="5175250" y="5638800"/>
          <p14:tracePt t="52278" x="5181600" y="5632450"/>
          <p14:tracePt t="52294" x="5200650" y="5626100"/>
          <p14:tracePt t="52311" x="5213350" y="5626100"/>
          <p14:tracePt t="52344" x="5226050" y="5632450"/>
          <p14:tracePt t="52361" x="5251450" y="5645150"/>
          <p14:tracePt t="52379" x="5257800" y="5651500"/>
          <p14:tracePt t="52395" x="5276850" y="5664200"/>
          <p14:tracePt t="52428" x="5289550" y="5664200"/>
          <p14:tracePt t="52461" x="5302250" y="5664200"/>
          <p14:tracePt t="52478" x="5353050" y="5657850"/>
          <p14:tracePt t="52494" x="5454650" y="5657850"/>
          <p14:tracePt t="52511" x="5600700" y="5657850"/>
          <p14:tracePt t="52528" x="5797550" y="5695950"/>
          <p14:tracePt t="52545" x="6051550" y="5702300"/>
          <p14:tracePt t="52562" x="6311900" y="5702300"/>
          <p14:tracePt t="52578" x="6419850" y="5702300"/>
          <p14:tracePt t="52595" x="6502400" y="5657850"/>
          <p14:tracePt t="52611" x="6540500" y="5626100"/>
          <p14:tracePt t="52628" x="6604000" y="5549900"/>
          <p14:tracePt t="52645" x="6686550" y="5416550"/>
          <p14:tracePt t="52661" x="6800850" y="5238750"/>
          <p14:tracePt t="52678" x="6832600" y="5080000"/>
          <p14:tracePt t="52695" x="6832600" y="5067300"/>
          <p14:tracePt t="53132" x="6832600" y="5080000"/>
          <p14:tracePt t="53135" x="6845300" y="5124450"/>
          <p14:tracePt t="53145" x="6889750" y="5245100"/>
          <p14:tracePt t="53161" x="7004050" y="5410200"/>
          <p14:tracePt t="53178" x="7080250" y="5518150"/>
          <p14:tracePt t="53194" x="7137400" y="5568950"/>
          <p14:tracePt t="53211" x="7213600" y="5600700"/>
          <p14:tracePt t="53228" x="7423150" y="5619750"/>
          <p14:tracePt t="53244" x="7658100" y="5619750"/>
          <p14:tracePt t="53261" x="7842250" y="5619750"/>
          <p14:tracePt t="53278" x="8032750" y="5613400"/>
          <p14:tracePt t="53294" x="8274050" y="5600700"/>
          <p14:tracePt t="53311" x="8623300" y="5588000"/>
          <p14:tracePt t="53328" x="8877300" y="5588000"/>
          <p14:tracePt t="53344" x="9023350" y="5581650"/>
          <p14:tracePt t="53361" x="9112250" y="5543550"/>
          <p14:tracePt t="53378" x="9137650" y="5511800"/>
          <p14:tracePt t="53381" x="9150350" y="5511800"/>
          <p14:tracePt t="53396" x="9207500" y="5448300"/>
          <p14:tracePt t="53412" x="9296400" y="5372100"/>
          <p14:tracePt t="53428" x="9385300" y="5251450"/>
          <p14:tracePt t="53445" x="9499600" y="5137150"/>
          <p14:tracePt t="53461" x="9607550" y="5035550"/>
          <p14:tracePt t="53478" x="9671050" y="4991100"/>
          <p14:tracePt t="53494" x="9696450" y="4984750"/>
          <p14:tracePt t="53541" x="9702800" y="4984750"/>
          <p14:tracePt t="53548" x="9709150" y="4984750"/>
          <p14:tracePt t="53595" x="9715500" y="4984750"/>
          <p14:tracePt t="53599" x="9721850" y="4984750"/>
          <p14:tracePt t="53612" x="9734550" y="5003800"/>
          <p14:tracePt t="53628" x="9753600" y="5035550"/>
          <p14:tracePt t="53646" x="9791700" y="5092700"/>
          <p14:tracePt t="53661" x="9823450" y="5149850"/>
          <p14:tracePt t="53678" x="9874250" y="5213350"/>
          <p14:tracePt t="53697" x="9918700" y="5295900"/>
          <p14:tracePt t="53712" x="9963150" y="5346700"/>
          <p14:tracePt t="53728" x="10045700" y="5410200"/>
          <p14:tracePt t="53744" x="10166350" y="5473700"/>
          <p14:tracePt t="53761" x="10229850" y="5505450"/>
          <p14:tracePt t="53778" x="10242550" y="5511800"/>
          <p14:tracePt t="53973" x="10261600" y="5511800"/>
          <p14:tracePt t="53975" x="10274300" y="5511800"/>
          <p14:tracePt t="53980" x="10293350" y="5511800"/>
          <p14:tracePt t="53994" x="10356850" y="5511800"/>
          <p14:tracePt t="54012" x="10458450" y="5581650"/>
          <p14:tracePt t="54028" x="10502900" y="5600700"/>
          <p14:tracePt t="54045" x="10642600" y="5689600"/>
          <p14:tracePt t="54061" x="10731500" y="5740400"/>
          <p14:tracePt t="54078" x="10788650" y="5753100"/>
          <p14:tracePt t="54094" x="10807700" y="5753100"/>
          <p14:tracePt t="54111" x="10820400" y="5772150"/>
          <p14:tracePt t="54172" x="10826750" y="5772150"/>
          <p14:tracePt t="54180" x="10833100" y="5772150"/>
          <p14:tracePt t="54200" x="10839450" y="5772150"/>
          <p14:tracePt t="54208" x="10845800" y="5772150"/>
          <p14:tracePt t="54272" x="10845800" y="5765800"/>
          <p14:tracePt t="54280" x="10845800" y="5759450"/>
          <p14:tracePt t="54284" x="10858500" y="5759450"/>
          <p14:tracePt t="54295" x="10864850" y="5759450"/>
          <p14:tracePt t="54360" x="10871200" y="5759450"/>
          <p14:tracePt t="54363" x="10871200" y="5772150"/>
          <p14:tracePt t="54378" x="10896600" y="5784850"/>
          <p14:tracePt t="54381" x="10902950" y="5791200"/>
          <p14:tracePt t="54394" x="10922000" y="5810250"/>
          <p14:tracePt t="54411" x="10985500" y="5842000"/>
          <p14:tracePt t="54427" x="11049000" y="5861050"/>
          <p14:tracePt t="54444" x="11112500" y="5892800"/>
          <p14:tracePt t="54461" x="11169650" y="5911850"/>
          <p14:tracePt t="54478" x="11195050" y="5930900"/>
          <p14:tracePt t="54494" x="11201400" y="5930900"/>
          <p14:tracePt t="54588" x="11207750" y="5930900"/>
          <p14:tracePt t="54596" x="11214100" y="5930900"/>
          <p14:tracePt t="54616" x="11220450" y="5930900"/>
          <p14:tracePt t="54619" x="11233150" y="5930900"/>
          <p14:tracePt t="54628" x="11245850" y="5930900"/>
          <p14:tracePt t="54646" x="11341100" y="5930900"/>
          <p14:tracePt t="54661" x="11455400" y="5930900"/>
          <p14:tracePt t="54680" x="11601450" y="5918200"/>
          <p14:tracePt t="54695" x="11696700" y="5918200"/>
          <p14:tracePt t="54711" x="11785600" y="5918200"/>
          <p14:tracePt t="54728" x="11811000" y="5918200"/>
          <p14:tracePt t="54745" x="11823700" y="5937250"/>
          <p14:tracePt t="54764" x="11842750" y="5981700"/>
          <p14:tracePt t="54778" x="11842750" y="6019800"/>
          <p14:tracePt t="54795" x="11842750" y="6051550"/>
          <p14:tracePt t="54811" x="11830050" y="6051550"/>
          <p14:tracePt t="54829" x="11766550" y="6083300"/>
          <p14:tracePt t="54844" x="11690350" y="6102350"/>
          <p14:tracePt t="54861" x="11468100" y="6115050"/>
          <p14:tracePt t="54878" x="11112500" y="6038850"/>
          <p14:tracePt t="54896" x="10725150" y="5930900"/>
          <p14:tracePt t="54898" x="10629900" y="5918200"/>
          <p14:tracePt t="54913" x="10153650" y="5803900"/>
          <p14:tracePt t="54929" x="9613900" y="5702300"/>
          <p14:tracePt t="54944" x="9023350" y="5632450"/>
          <p14:tracePt t="54961" x="8413750" y="5562600"/>
          <p14:tracePt t="54978" x="7791450" y="5499100"/>
          <p14:tracePt t="54995" x="7321550" y="5461000"/>
          <p14:tracePt t="55011" x="7048500" y="5448300"/>
          <p14:tracePt t="55028" x="6940550" y="5448300"/>
          <p14:tracePt t="55044" x="6908800" y="5448300"/>
          <p14:tracePt t="55061" x="6870700" y="5448300"/>
          <p14:tracePt t="55078" x="6832600" y="5448300"/>
          <p14:tracePt t="55095" x="6781800" y="5448300"/>
          <p14:tracePt t="55111" x="6737350" y="5467350"/>
          <p14:tracePt t="55128" x="6705600" y="5486400"/>
          <p14:tracePt t="55146" x="6699250" y="5486400"/>
          <p14:tracePt t="55162" x="6667500" y="5486400"/>
          <p14:tracePt t="55178" x="6635750" y="5511800"/>
          <p14:tracePt t="55196" x="6559550" y="5556250"/>
          <p14:tracePt t="55211" x="6432550" y="5626100"/>
          <p14:tracePt t="55229" x="6197600" y="5708650"/>
          <p14:tracePt t="55245" x="5981700" y="5778500"/>
          <p14:tracePt t="55261" x="5676900" y="5854700"/>
          <p14:tracePt t="55278" x="5353050" y="5943600"/>
          <p14:tracePt t="55294" x="4927600" y="6051550"/>
          <p14:tracePt t="55311" x="4470400" y="6159500"/>
          <p14:tracePt t="55327" x="4114800" y="6254750"/>
          <p14:tracePt t="55344" x="3937000" y="6299200"/>
          <p14:tracePt t="55361" x="3905250" y="6311900"/>
          <p14:tracePt t="55478" x="3898900" y="6311900"/>
          <p14:tracePt t="55485" x="3892550" y="6311900"/>
          <p14:tracePt t="55494" x="3886200" y="6311900"/>
          <p14:tracePt t="55511" x="3867150" y="6311900"/>
          <p14:tracePt t="55528" x="3854450" y="6286500"/>
          <p14:tracePt t="55545" x="3848100" y="6286500"/>
          <p14:tracePt t="55561" x="3835400" y="6286500"/>
          <p14:tracePt t="55578" x="3835400" y="6273800"/>
          <p14:tracePt t="55594" x="3835400" y="6267450"/>
          <p14:tracePt t="55611" x="3835400" y="6242050"/>
          <p14:tracePt t="55629" x="3848100" y="6229350"/>
          <p14:tracePt t="55647" x="3860800" y="6210300"/>
          <p14:tracePt t="55662" x="3905250" y="6153150"/>
          <p14:tracePt t="55677" x="3949700" y="6102350"/>
          <p14:tracePt t="55695" x="3994150" y="6038850"/>
          <p14:tracePt t="55711" x="4044950" y="5981700"/>
          <p14:tracePt t="55728" x="4095750" y="5937250"/>
          <p14:tracePt t="55745" x="4133850" y="5899150"/>
          <p14:tracePt t="55761" x="4152900" y="5899150"/>
          <p14:tracePt t="55778" x="4159250" y="5899150"/>
          <p14:tracePt t="55811" x="4191000" y="5886450"/>
          <p14:tracePt t="55827" x="4216400" y="5880100"/>
          <p14:tracePt t="55844" x="4241800" y="5880100"/>
          <p14:tracePt t="55861" x="4273550" y="5892800"/>
          <p14:tracePt t="55878" x="4318000" y="5930900"/>
          <p14:tracePt t="55894" x="4368800" y="5962650"/>
          <p14:tracePt t="55897" x="4375150" y="5969000"/>
          <p14:tracePt t="55911" x="4413250" y="6007100"/>
          <p14:tracePt t="55928" x="4445000" y="6051550"/>
          <p14:tracePt t="55945" x="4495800" y="6146800"/>
          <p14:tracePt t="55961" x="4546600" y="6216650"/>
          <p14:tracePt t="55979" x="4578350" y="6254750"/>
          <p14:tracePt t="56146" x="4578350" y="6248400"/>
          <p14:tracePt t="56153" x="4578350" y="6242050"/>
          <p14:tracePt t="56161" x="4578350" y="6229350"/>
          <p14:tracePt t="56181" x="4597400" y="6191250"/>
          <p14:tracePt t="56194" x="4635500" y="6153150"/>
          <p14:tracePt t="56211" x="4679950" y="6121400"/>
          <p14:tracePt t="56227" x="4705350" y="6115050"/>
          <p14:tracePt t="56244" x="4711700" y="6102350"/>
          <p14:tracePt t="56341" x="4711700" y="6096000"/>
          <p14:tracePt t="56349" x="4711700" y="6083300"/>
          <p14:tracePt t="56369" x="4711700" y="6076950"/>
          <p14:tracePt t="56377" x="4711700" y="6070600"/>
          <p14:tracePt t="56389" x="4711700" y="6064250"/>
          <p14:tracePt t="56397" x="4711700" y="6057900"/>
          <p14:tracePt t="56412" x="4711700" y="6045200"/>
          <p14:tracePt t="56428" x="4711700" y="6038850"/>
          <p14:tracePt t="56444" x="4711700" y="6019800"/>
          <p14:tracePt t="56461" x="4711700" y="5981700"/>
          <p14:tracePt t="56478" x="4711700" y="5949950"/>
          <p14:tracePt t="56494" x="4724400" y="5892800"/>
          <p14:tracePt t="56511" x="4756150" y="5797550"/>
          <p14:tracePt t="56527" x="4800600" y="5715000"/>
          <p14:tracePt t="56544" x="4864100" y="5695950"/>
          <p14:tracePt t="56561" x="4965700" y="5708650"/>
          <p14:tracePt t="56577" x="5073650" y="5721350"/>
          <p14:tracePt t="56594" x="5226050" y="5759450"/>
          <p14:tracePt t="56611" x="5346700" y="5810250"/>
          <p14:tracePt t="56627" x="5473700" y="5829300"/>
          <p14:tracePt t="56645" x="5594350" y="5835650"/>
          <p14:tracePt t="56661" x="5632450" y="582930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8"/>
            <a:ext cx="2947482" cy="2172256"/>
          </a:xfrm>
        </p:spPr>
        <p:txBody>
          <a:bodyPr/>
          <a:lstStyle/>
          <a:p>
            <a:r>
              <a:rPr lang="en-SG" dirty="0" smtClean="0"/>
              <a:t>Scaling Analog Values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0396" y="864108"/>
            <a:ext cx="6854071" cy="5120640"/>
          </a:xfrm>
        </p:spPr>
        <p:txBody>
          <a:bodyPr/>
          <a:lstStyle/>
          <a:p>
            <a:r>
              <a:rPr lang="en-SG" dirty="0" smtClean="0"/>
              <a:t>Scaling is often done rather then using the actual </a:t>
            </a:r>
            <a:r>
              <a:rPr lang="en-SG" dirty="0" err="1" smtClean="0"/>
              <a:t>analog</a:t>
            </a:r>
            <a:r>
              <a:rPr lang="en-SG" dirty="0" smtClean="0"/>
              <a:t> values received by the PLC. </a:t>
            </a:r>
          </a:p>
          <a:p>
            <a:r>
              <a:rPr lang="en-SG" dirty="0" smtClean="0"/>
              <a:t>0 to 10V = 0 to 27648 </a:t>
            </a:r>
          </a:p>
          <a:p>
            <a:r>
              <a:rPr lang="en-SG" dirty="0" smtClean="0"/>
              <a:t>-10V to 10V = -27648 to 27648</a:t>
            </a:r>
          </a:p>
          <a:p>
            <a:r>
              <a:rPr lang="en-SG" dirty="0" smtClean="0"/>
              <a:t>Let’s take an example that we are going to measure a tank with 0 - 1200mm, with a 0 – 10V level sensor</a:t>
            </a:r>
          </a:p>
          <a:p>
            <a:r>
              <a:rPr lang="en-SG" dirty="0" smtClean="0"/>
              <a:t>Would you like to see 0 – 27648? Or 0 – 1200mm in your HMI?</a:t>
            </a:r>
          </a:p>
          <a:p>
            <a:r>
              <a:rPr lang="en-SG" dirty="0" smtClean="0"/>
              <a:t>We could do scaling with some multiplication and division to scale the measurement to make sense</a:t>
            </a:r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373290"/>
            <a:ext cx="4330397" cy="348471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5327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829"/>
    </mc:Choice>
    <mc:Fallback xmlns="">
      <p:transition spd="slow" advTm="139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" x="6096000" y="3860800"/>
          <p14:tracePt t="72" x="6089650" y="3860800"/>
          <p14:tracePt t="85" x="6083300" y="3860800"/>
          <p14:tracePt t="125" x="6038850" y="3810000"/>
          <p14:tracePt t="137" x="6000750" y="3771900"/>
          <p14:tracePt t="153" x="5911850" y="3714750"/>
          <p14:tracePt t="169" x="5778500" y="3625850"/>
          <p14:tracePt t="186" x="5683250" y="3568700"/>
          <p14:tracePt t="207" x="5556250" y="3479800"/>
          <p14:tracePt t="223" x="5422900" y="3384550"/>
          <p14:tracePt t="239" x="5251450" y="3308350"/>
          <p14:tracePt t="253" x="5041900" y="3225800"/>
          <p14:tracePt t="270" x="4870450" y="3155950"/>
          <p14:tracePt t="275" x="4838700" y="3136900"/>
          <p14:tracePt t="290" x="4730750" y="3067050"/>
          <p14:tracePt t="302" x="4660900" y="2997200"/>
          <p14:tracePt t="323" x="4514850" y="2895600"/>
          <p14:tracePt t="335" x="4394200" y="2819400"/>
          <p14:tracePt t="355" x="4184650" y="2698750"/>
          <p14:tracePt t="369" x="4089400" y="2622550"/>
          <p14:tracePt t="386" x="4044950" y="2571750"/>
          <p14:tracePt t="402" x="4032250" y="2546350"/>
          <p14:tracePt t="419" x="4025900" y="2540000"/>
          <p14:tracePt t="436" x="4006850" y="2533650"/>
          <p14:tracePt t="850" x="4000500" y="2527300"/>
          <p14:tracePt t="855" x="3994150" y="2520950"/>
          <p14:tracePt t="1236" x="3994150" y="2501900"/>
          <p14:tracePt t="1238" x="3994150" y="2495550"/>
          <p14:tracePt t="1252" x="4000500" y="2470150"/>
          <p14:tracePt t="1270" x="4019550" y="2495550"/>
          <p14:tracePt t="1276" x="4025900" y="2501900"/>
          <p14:tracePt t="1289" x="4032250" y="2508250"/>
          <p14:tracePt t="1303" x="4038600" y="2527300"/>
          <p14:tracePt t="1319" x="4051300" y="2540000"/>
          <p14:tracePt t="1352" x="4076700" y="2578100"/>
          <p14:tracePt t="1386" x="4108450" y="2622550"/>
          <p14:tracePt t="1419" x="4121150" y="2641600"/>
          <p14:tracePt t="2782" x="4114800" y="2641600"/>
          <p14:tracePt t="3924" x="4114800" y="2647950"/>
          <p14:tracePt t="3932" x="4114800" y="2654300"/>
          <p14:tracePt t="3949" x="4114800" y="2660650"/>
          <p14:tracePt t="3958" x="4114800" y="2667000"/>
          <p14:tracePt t="3977" x="4114800" y="2679700"/>
          <p14:tracePt t="3988" x="4114800" y="2686050"/>
          <p14:tracePt t="4004" x="4121150" y="2692400"/>
          <p14:tracePt t="4021" x="4140200" y="2705100"/>
          <p14:tracePt t="4052" x="4171950" y="2730500"/>
          <p14:tracePt t="4089" x="4184650" y="2743200"/>
          <p14:tracePt t="4119" x="4197350" y="2743200"/>
          <p14:tracePt t="4138" x="4216400" y="2743200"/>
          <p14:tracePt t="4152" x="4235450" y="2743200"/>
          <p14:tracePt t="4168" x="4311650" y="2736850"/>
          <p14:tracePt t="4185" x="4387850" y="2736850"/>
          <p14:tracePt t="4202" x="4495800" y="2755900"/>
          <p14:tracePt t="4222" x="4572000" y="2768600"/>
          <p14:tracePt t="4239" x="4584700" y="2768600"/>
          <p14:tracePt t="4270" x="4616450" y="2774950"/>
          <p14:tracePt t="4274" x="4635500" y="2794000"/>
          <p14:tracePt t="4285" x="4705350" y="2832100"/>
          <p14:tracePt t="4302" x="4813300" y="2901950"/>
          <p14:tracePt t="4320" x="4946650" y="2959100"/>
          <p14:tracePt t="4338" x="5022850" y="2997200"/>
          <p14:tracePt t="4352" x="5073650" y="3028950"/>
          <p14:tracePt t="4368" x="5105400" y="3048000"/>
          <p14:tracePt t="4386" x="5124450" y="3067050"/>
          <p14:tracePt t="4402" x="5130800" y="3067050"/>
          <p14:tracePt t="4420" x="5143500" y="3067050"/>
          <p14:tracePt t="4436" x="5162550" y="3054350"/>
          <p14:tracePt t="4452" x="5232400" y="3035300"/>
          <p14:tracePt t="4470" x="5302250" y="3003550"/>
          <p14:tracePt t="4488" x="5378450" y="2997200"/>
          <p14:tracePt t="4502" x="5422900" y="3003550"/>
          <p14:tracePt t="4521" x="5518150" y="3003550"/>
          <p14:tracePt t="4535" x="5575300" y="3003550"/>
          <p14:tracePt t="4552" x="5645150" y="3003550"/>
          <p14:tracePt t="4572" x="5740400" y="3003550"/>
          <p14:tracePt t="4585" x="5791200" y="2990850"/>
          <p14:tracePt t="4602" x="5854700" y="2978150"/>
          <p14:tracePt t="4620" x="5905500" y="2959100"/>
          <p14:tracePt t="4637" x="5956300" y="2959100"/>
          <p14:tracePt t="4652" x="6000750" y="2946400"/>
          <p14:tracePt t="4668" x="6051550" y="2940050"/>
          <p14:tracePt t="4685" x="6108700" y="2921000"/>
          <p14:tracePt t="4702" x="6178550" y="2901950"/>
          <p14:tracePt t="4724" x="6242050" y="2870200"/>
          <p14:tracePt t="4738" x="6261100" y="2857500"/>
          <p14:tracePt t="4753" x="6280150" y="2838450"/>
          <p14:tracePt t="4768" x="6305550" y="2825750"/>
          <p14:tracePt t="4772" x="6311900" y="2825750"/>
          <p14:tracePt t="4786" x="6343650" y="2800350"/>
          <p14:tracePt t="4802" x="6419850" y="2743200"/>
          <p14:tracePt t="4818" x="6464300" y="2736850"/>
          <p14:tracePt t="4835" x="6508750" y="2717800"/>
          <p14:tracePt t="4855" x="6527800" y="2711450"/>
          <p14:tracePt t="4869" x="6559550" y="2711450"/>
          <p14:tracePt t="4885" x="6591300" y="2711450"/>
          <p14:tracePt t="4902" x="6648450" y="2705100"/>
          <p14:tracePt t="4919" x="6711950" y="2679700"/>
          <p14:tracePt t="4935" x="6750050" y="2673350"/>
          <p14:tracePt t="4952" x="6762750" y="2660650"/>
          <p14:tracePt t="4985" x="6788150" y="2660650"/>
          <p14:tracePt t="5002" x="6851650" y="2660650"/>
          <p14:tracePt t="5019" x="6908800" y="2660650"/>
          <p14:tracePt t="5035" x="6927850" y="2660650"/>
          <p14:tracePt t="5055" x="6940550" y="2660650"/>
          <p14:tracePt t="5105" x="6940550" y="2654300"/>
          <p14:tracePt t="5118" x="6946900" y="2647950"/>
          <p14:tracePt t="5128" x="6953250" y="2641600"/>
          <p14:tracePt t="5152" x="6972300" y="2622550"/>
          <p14:tracePt t="5173" x="6972300" y="2616200"/>
          <p14:tracePt t="5185" x="6972300" y="2609850"/>
          <p14:tracePt t="5202" x="6978650" y="2584450"/>
          <p14:tracePt t="5219" x="6978650" y="2559050"/>
          <p14:tracePt t="5235" x="6978650" y="2520950"/>
          <p14:tracePt t="5257" x="6978650" y="2444750"/>
          <p14:tracePt t="5270" x="6959600" y="2425700"/>
          <p14:tracePt t="5274" x="6953250" y="2413000"/>
          <p14:tracePt t="5285" x="6915150" y="2393950"/>
          <p14:tracePt t="5306" x="6813550" y="2355850"/>
          <p14:tracePt t="5320" x="6705600" y="2324100"/>
          <p14:tracePt t="5339" x="6648450" y="2324100"/>
          <p14:tracePt t="5355" x="6629400" y="2336800"/>
          <p14:tracePt t="5371" x="6616700" y="2336800"/>
          <p14:tracePt t="5386" x="6597650" y="2349500"/>
          <p14:tracePt t="5403" x="6572250" y="2368550"/>
          <p14:tracePt t="5419" x="6565900" y="2368550"/>
          <p14:tracePt t="5435" x="6540500" y="2381250"/>
          <p14:tracePt t="5451" x="6515100" y="2381250"/>
          <p14:tracePt t="5468" x="6438900" y="2406650"/>
          <p14:tracePt t="5486" x="6324600" y="2425700"/>
          <p14:tracePt t="5502" x="6216650" y="2444750"/>
          <p14:tracePt t="5518" x="6140450" y="2451100"/>
          <p14:tracePt t="5537" x="6051550" y="2444750"/>
          <p14:tracePt t="5555" x="6000750" y="2425700"/>
          <p14:tracePt t="5571" x="5943600" y="2406650"/>
          <p14:tracePt t="5586" x="5848350" y="2393950"/>
          <p14:tracePt t="5603" x="5721350" y="2362200"/>
          <p14:tracePt t="5622" x="5568950" y="2349500"/>
          <p14:tracePt t="5639" x="5467350" y="2349500"/>
          <p14:tracePt t="5651" x="5410200" y="2349500"/>
          <p14:tracePt t="5669" x="5384800" y="2362200"/>
          <p14:tracePt t="5718" x="5372100" y="2362200"/>
          <p14:tracePt t="5727" x="5365750" y="2362200"/>
          <p14:tracePt t="5743" x="5353050" y="2362200"/>
          <p14:tracePt t="5753" x="5327650" y="2362200"/>
          <p14:tracePt t="5771" x="5295900" y="2374900"/>
          <p14:tracePt t="5777" x="5283200" y="2381250"/>
          <p14:tracePt t="5790" x="5264150" y="2387600"/>
          <p14:tracePt t="5805" x="5232400" y="2387600"/>
          <p14:tracePt t="5822" x="5175250" y="2387600"/>
          <p14:tracePt t="5840" x="5111750" y="2406650"/>
          <p14:tracePt t="5852" x="5060950" y="2419350"/>
          <p14:tracePt t="5869" x="5016500" y="2438400"/>
          <p14:tracePt t="5885" x="4991100" y="2451100"/>
          <p14:tracePt t="5918" x="4978400" y="2451100"/>
          <p14:tracePt t="6010" x="4972050" y="2451100"/>
          <p14:tracePt t="6022" x="4959350" y="2451100"/>
          <p14:tracePt t="6030" x="4940300" y="2451100"/>
          <p14:tracePt t="6040" x="4933950" y="2451100"/>
          <p14:tracePt t="6052" x="4921250" y="2451100"/>
          <p14:tracePt t="6071" x="4902200" y="2451100"/>
          <p14:tracePt t="6085" x="4889500" y="2451100"/>
          <p14:tracePt t="6106" x="4870450" y="2451100"/>
          <p14:tracePt t="6118" x="4864100" y="2451100"/>
          <p14:tracePt t="6135" x="4832350" y="2451100"/>
          <p14:tracePt t="6152" x="4806950" y="2451100"/>
          <p14:tracePt t="6175" x="4781550" y="2470150"/>
          <p14:tracePt t="6206" x="4775200" y="2470150"/>
          <p14:tracePt t="6218" x="4756150" y="2470150"/>
          <p14:tracePt t="6235" x="4743450" y="2489200"/>
          <p14:tracePt t="6252" x="4711700" y="2514600"/>
          <p14:tracePt t="6273" x="4673600" y="2540000"/>
          <p14:tracePt t="6278" x="4660900" y="2546350"/>
          <p14:tracePt t="6290" x="4654550" y="2559050"/>
          <p14:tracePt t="6318" x="4648200" y="2559050"/>
          <p14:tracePt t="6339" x="4622800" y="2565400"/>
          <p14:tracePt t="6352" x="4610100" y="2578100"/>
          <p14:tracePt t="6369" x="4610100" y="2584450"/>
          <p14:tracePt t="6385" x="4591050" y="2597150"/>
          <p14:tracePt t="6403" x="4591050" y="2616200"/>
          <p14:tracePt t="6466" x="4591050" y="2622550"/>
          <p14:tracePt t="6478" x="4591050" y="2628900"/>
          <p14:tracePt t="6490" x="4591050" y="2635250"/>
          <p14:tracePt t="6506" x="4591050" y="2660650"/>
          <p14:tracePt t="6518" x="4584700" y="2698750"/>
          <p14:tracePt t="6536" x="4584700" y="2730500"/>
          <p14:tracePt t="6553" x="4565650" y="2781300"/>
          <p14:tracePt t="6569" x="4533900" y="2800350"/>
          <p14:tracePt t="6588" x="4533900" y="2819400"/>
          <p14:tracePt t="6602" x="4521200" y="2832100"/>
          <p14:tracePt t="6794" x="4521200" y="2838450"/>
          <p14:tracePt t="6805" x="4514850" y="2851150"/>
          <p14:tracePt t="6811" x="4508500" y="2851150"/>
          <p14:tracePt t="6840" x="4508500" y="2857500"/>
          <p14:tracePt t="6849" x="4508500" y="2863850"/>
          <p14:tracePt t="6856" x="4508500" y="2870200"/>
          <p14:tracePt t="6869" x="4508500" y="2895600"/>
          <p14:tracePt t="6889" x="4508500" y="2921000"/>
          <p14:tracePt t="6901" x="4508500" y="2946400"/>
          <p14:tracePt t="6918" x="4508500" y="2952750"/>
          <p14:tracePt t="6936" x="4508500" y="2971800"/>
          <p14:tracePt t="6952" x="4514850" y="2971800"/>
          <p14:tracePt t="6987" x="4521200" y="2971800"/>
          <p14:tracePt t="7002" x="4527550" y="2971800"/>
          <p14:tracePt t="7072" x="4540250" y="2971800"/>
          <p14:tracePt t="7083" x="4546600" y="2971800"/>
          <p14:tracePt t="7091" x="4552950" y="2971800"/>
          <p14:tracePt t="7103" x="4578350" y="2984500"/>
          <p14:tracePt t="7119" x="4591050" y="2984500"/>
          <p14:tracePt t="7139" x="4603750" y="2984500"/>
          <p14:tracePt t="7154" x="4622800" y="2984500"/>
          <p14:tracePt t="7168" x="4660900" y="2984500"/>
          <p14:tracePt t="7185" x="4692650" y="2984500"/>
          <p14:tracePt t="7203" x="4743450" y="2978150"/>
          <p14:tracePt t="7218" x="4762500" y="2978150"/>
          <p14:tracePt t="7235" x="4775200" y="2978150"/>
          <p14:tracePt t="7254" x="4781550" y="2978150"/>
          <p14:tracePt t="7268" x="4813300" y="2978150"/>
          <p14:tracePt t="7279" x="4845050" y="2959100"/>
          <p14:tracePt t="7291" x="4876800" y="2959100"/>
          <p14:tracePt t="7303" x="4889500" y="2959100"/>
          <p14:tracePt t="7322" x="4908550" y="2959100"/>
          <p14:tracePt t="7357" x="4914900" y="2959100"/>
          <p14:tracePt t="7368" x="4921250" y="2959100"/>
          <p14:tracePt t="7395" x="4946650" y="2959100"/>
          <p14:tracePt t="7402" x="4959350" y="2959100"/>
          <p14:tracePt t="7421" x="4991100" y="2959100"/>
          <p14:tracePt t="7435" x="4997450" y="2959100"/>
          <p14:tracePt t="7535" x="5003800" y="2959100"/>
          <p14:tracePt t="7542" x="5016500" y="2959100"/>
          <p14:tracePt t="7556" x="5035550" y="2959100"/>
          <p14:tracePt t="7568" x="5067300" y="2940050"/>
          <p14:tracePt t="7584" x="5175250" y="2901950"/>
          <p14:tracePt t="7601" x="5232400" y="2882900"/>
          <p14:tracePt t="7618" x="5245100" y="2882900"/>
          <p14:tracePt t="7635" x="5251450" y="2882900"/>
          <p14:tracePt t="7653" x="5264150" y="2882900"/>
          <p14:tracePt t="7700" x="5270500" y="2870200"/>
          <p14:tracePt t="7702" x="5270500" y="2863850"/>
          <p14:tracePt t="7720" x="5276850" y="2863850"/>
          <p14:tracePt t="7759" x="5276850" y="2857500"/>
          <p14:tracePt t="7771" x="5289550" y="2851150"/>
          <p14:tracePt t="7795" x="5289550" y="2844800"/>
          <p14:tracePt t="7804" x="5308600" y="2832100"/>
          <p14:tracePt t="7821" x="5346700" y="2787650"/>
          <p14:tracePt t="7835" x="5378450" y="2762250"/>
          <p14:tracePt t="7852" x="5403850" y="2730500"/>
          <p14:tracePt t="7868" x="5429250" y="2692400"/>
          <p14:tracePt t="7885" x="5454650" y="2647950"/>
          <p14:tracePt t="7902" x="5473700" y="2616200"/>
          <p14:tracePt t="7920" x="5486400" y="2597150"/>
          <p14:tracePt t="7935" x="5492750" y="2597150"/>
          <p14:tracePt t="7992" x="5492750" y="2590800"/>
          <p14:tracePt t="8000" x="5492750" y="2584450"/>
          <p14:tracePt t="8012" x="5492750" y="2565400"/>
          <p14:tracePt t="8024" x="5492750" y="2546350"/>
          <p14:tracePt t="8036" x="5492750" y="2520950"/>
          <p14:tracePt t="8051" x="5492750" y="2501900"/>
          <p14:tracePt t="8068" x="5492750" y="2476500"/>
          <p14:tracePt t="8087" x="5473700" y="2457450"/>
          <p14:tracePt t="8102" x="5454650" y="2438400"/>
          <p14:tracePt t="8123" x="5422900" y="2425700"/>
          <p14:tracePt t="8135" x="5378450" y="2413000"/>
          <p14:tracePt t="8153" x="5321300" y="2406650"/>
          <p14:tracePt t="8168" x="5264150" y="2387600"/>
          <p14:tracePt t="8185" x="5200650" y="2387600"/>
          <p14:tracePt t="8201" x="5181600" y="2387600"/>
          <p14:tracePt t="8218" x="5175250" y="2381250"/>
          <p14:tracePt t="8236" x="5162550" y="2374900"/>
          <p14:tracePt t="8252" x="5143500" y="2368550"/>
          <p14:tracePt t="8268" x="5086350" y="2355850"/>
          <p14:tracePt t="8272" x="5080000" y="2355850"/>
          <p14:tracePt t="8285" x="5035550" y="2330450"/>
          <p14:tracePt t="8303" x="4984750" y="2317750"/>
          <p14:tracePt t="8318" x="4946650" y="2317750"/>
          <p14:tracePt t="8335" x="4933950" y="2317750"/>
          <p14:tracePt t="8356" x="4908550" y="2317750"/>
          <p14:tracePt t="8372" x="4883150" y="2317750"/>
          <p14:tracePt t="8387" x="4851400" y="2317750"/>
          <p14:tracePt t="8403" x="4819650" y="2330450"/>
          <p14:tracePt t="8419" x="4794250" y="2349500"/>
          <p14:tracePt t="8436" x="4787900" y="2362200"/>
          <p14:tracePt t="8451" x="4775200" y="2368550"/>
          <p14:tracePt t="8468" x="4768850" y="2387600"/>
          <p14:tracePt t="8485" x="4756150" y="2406650"/>
          <p14:tracePt t="8504" x="4711700" y="2438400"/>
          <p14:tracePt t="8518" x="4711700" y="2444750"/>
          <p14:tracePt t="8607" x="4711700" y="2463800"/>
          <p14:tracePt t="8619" x="4711700" y="2476500"/>
          <p14:tracePt t="8639" x="4699000" y="2520950"/>
          <p14:tracePt t="8651" x="4699000" y="2546350"/>
          <p14:tracePt t="8668" x="4686300" y="2578100"/>
          <p14:tracePt t="8687" x="4679950" y="2597150"/>
          <p14:tracePt t="8702" x="4679950" y="2622550"/>
          <p14:tracePt t="8718" x="4679950" y="2647950"/>
          <p14:tracePt t="8735" x="4679950" y="2667000"/>
          <p14:tracePt t="8751" x="4679950" y="2692400"/>
          <p14:tracePt t="8771" x="4679950" y="2711450"/>
          <p14:tracePt t="8777" x="4679950" y="2724150"/>
          <p14:tracePt t="8786" x="4679950" y="2736850"/>
          <p14:tracePt t="8804" x="4679950" y="2762250"/>
          <p14:tracePt t="8823" x="4692650" y="2781300"/>
          <p14:tracePt t="8837" x="4699000" y="2787650"/>
          <p14:tracePt t="8851" x="4711700" y="2794000"/>
          <p14:tracePt t="8868" x="4724400" y="2819400"/>
          <p14:tracePt t="8885" x="4756150" y="2825750"/>
          <p14:tracePt t="8903" x="4794250" y="2851150"/>
          <p14:tracePt t="8920" x="4813300" y="2857500"/>
          <p14:tracePt t="8935" x="4826000" y="2863850"/>
          <p14:tracePt t="8951" x="4857750" y="2895600"/>
          <p14:tracePt t="8968" x="4889500" y="2921000"/>
          <p14:tracePt t="8988" x="4921250" y="2978150"/>
          <p14:tracePt t="9007" x="4933950" y="3003550"/>
          <p14:tracePt t="9021" x="4940300" y="3022600"/>
          <p14:tracePt t="9035" x="4959350" y="3035300"/>
          <p14:tracePt t="9053" x="4959350" y="3054350"/>
          <p14:tracePt t="9104" x="4965700" y="3054350"/>
          <p14:tracePt t="9117" x="4972050" y="3054350"/>
          <p14:tracePt t="9168" x="4978400" y="3048000"/>
          <p14:tracePt t="9177" x="4984750" y="3041650"/>
          <p14:tracePt t="9203" x="4997450" y="3035300"/>
          <p14:tracePt t="9218" x="5003800" y="3028950"/>
          <p14:tracePt t="9237" x="5022850" y="3022600"/>
          <p14:tracePt t="9251" x="5035550" y="3009900"/>
          <p14:tracePt t="9271" x="5048250" y="3009900"/>
          <p14:tracePt t="9285" x="5067300" y="3003550"/>
          <p14:tracePt t="9305" x="5092700" y="2990850"/>
          <p14:tracePt t="9318" x="5092700" y="2984500"/>
          <p14:tracePt t="9397" x="5099050" y="2984500"/>
          <p14:tracePt t="9405" x="5105400" y="2984500"/>
          <p14:tracePt t="9429" x="5118100" y="2971800"/>
          <p14:tracePt t="9437" x="5124450" y="2965450"/>
          <p14:tracePt t="9452" x="5130800" y="2952750"/>
          <p14:tracePt t="9468" x="5137150" y="2952750"/>
          <p14:tracePt t="9525" x="5143500" y="2952750"/>
          <p14:tracePt t="9536" x="5162550" y="2946400"/>
          <p14:tracePt t="9543" x="5168900" y="2933700"/>
          <p14:tracePt t="9573" x="5175250" y="2933700"/>
          <p14:tracePt t="9584" x="5181600" y="2927350"/>
          <p14:tracePt t="9604" x="5181600" y="2921000"/>
          <p14:tracePt t="9772" x="5200650" y="2921000"/>
          <p14:tracePt t="9789" x="5207000" y="2927350"/>
          <p14:tracePt t="9797" x="5219700" y="2927350"/>
          <p14:tracePt t="9806" x="5232400" y="2940050"/>
          <p14:tracePt t="9821" x="5251450" y="2952750"/>
          <p14:tracePt t="9836" x="5270500" y="2959100"/>
          <p14:tracePt t="9851" x="5283200" y="2978150"/>
          <p14:tracePt t="9930" x="5289550" y="2978150"/>
          <p14:tracePt t="9937" x="5295900" y="2978150"/>
          <p14:tracePt t="9952" x="5308600" y="2965450"/>
          <p14:tracePt t="9968" x="5314950" y="2959100"/>
          <p14:tracePt t="9985" x="5327650" y="2946400"/>
          <p14:tracePt t="10003" x="5340350" y="2946400"/>
          <p14:tracePt t="10041" x="5353050" y="2946400"/>
          <p14:tracePt t="10052" x="5372100" y="2946400"/>
          <p14:tracePt t="10068" x="5410200" y="2927350"/>
          <p14:tracePt t="10087" x="5441950" y="2927350"/>
          <p14:tracePt t="10101" x="5448300" y="2927350"/>
          <p14:tracePt t="10154" x="5461000" y="2927350"/>
          <p14:tracePt t="10163" x="5467350" y="2927350"/>
          <p14:tracePt t="10208" x="5467350" y="2921000"/>
          <p14:tracePt t="10214" x="5467350" y="2914650"/>
          <p14:tracePt t="10222" x="5473700" y="2914650"/>
          <p14:tracePt t="10235" x="5480050" y="2908300"/>
          <p14:tracePt t="10253" x="5486400" y="2889250"/>
          <p14:tracePt t="10268" x="5499100" y="2876550"/>
          <p14:tracePt t="10284" x="5499100" y="2870200"/>
          <p14:tracePt t="10306" x="5511800" y="2838450"/>
          <p14:tracePt t="10319" x="5524500" y="2825750"/>
          <p14:tracePt t="10336" x="5543550" y="2800350"/>
          <p14:tracePt t="10351" x="5549900" y="2794000"/>
          <p14:tracePt t="10429" x="5556250" y="2794000"/>
          <p14:tracePt t="10434" x="5562600" y="2794000"/>
          <p14:tracePt t="10525" x="5568950" y="2794000"/>
          <p14:tracePt t="10537" x="5588000" y="2800350"/>
          <p14:tracePt t="10552" x="5600700" y="2806700"/>
          <p14:tracePt t="10568" x="5607050" y="2819400"/>
          <p14:tracePt t="10605" x="5626100" y="2844800"/>
          <p14:tracePt t="10621" x="5645150" y="2870200"/>
          <p14:tracePt t="10638" x="5670550" y="2882900"/>
          <p14:tracePt t="10651" x="5683250" y="2889250"/>
          <p14:tracePt t="10723" x="5695950" y="2889250"/>
          <p14:tracePt t="10729" x="5702300" y="2889250"/>
          <p14:tracePt t="10833" x="5708650" y="2889250"/>
          <p14:tracePt t="10841" x="5715000" y="2889250"/>
          <p14:tracePt t="10851" x="5740400" y="2889250"/>
          <p14:tracePt t="10868" x="5797550" y="2889250"/>
          <p14:tracePt t="10887" x="5829300" y="2889250"/>
          <p14:tracePt t="10984" x="5835650" y="2882900"/>
          <p14:tracePt t="10993" x="5842000" y="2876550"/>
          <p14:tracePt t="11474" x="5854700" y="2876550"/>
          <p14:tracePt t="11481" x="5861050" y="2863850"/>
          <p14:tracePt t="11489" x="5873750" y="2857500"/>
          <p14:tracePt t="11501" x="5937250" y="2857500"/>
          <p14:tracePt t="11517" x="6019800" y="2851150"/>
          <p14:tracePt t="11534" x="6076950" y="2838450"/>
          <p14:tracePt t="11551" x="6102350" y="2838450"/>
          <p14:tracePt t="11662" x="6115050" y="2838450"/>
          <p14:tracePt t="11669" x="6134100" y="2838450"/>
          <p14:tracePt t="11684" x="6153150" y="2838450"/>
          <p14:tracePt t="11701" x="6197600" y="2838450"/>
          <p14:tracePt t="11718" x="6216650" y="2851150"/>
          <p14:tracePt t="11756" x="6223000" y="2851150"/>
          <p14:tracePt t="11770" x="6235700" y="2851150"/>
          <p14:tracePt t="12077" x="6242050" y="2851150"/>
          <p14:tracePt t="12082" x="6248400" y="2844800"/>
          <p14:tracePt t="12084" x="6254750" y="2844800"/>
          <p14:tracePt t="12100" x="6299200" y="2838450"/>
          <p14:tracePt t="12117" x="6388100" y="2838450"/>
          <p14:tracePt t="12135" x="6457950" y="2838450"/>
          <p14:tracePt t="12151" x="6489700" y="2838450"/>
          <p14:tracePt t="12598" x="6477000" y="2838450"/>
          <p14:tracePt t="12605" x="6470650" y="2838450"/>
          <p14:tracePt t="12617" x="6464300" y="2838450"/>
          <p14:tracePt t="12772" x="6470650" y="2838450"/>
          <p14:tracePt t="12794" x="6483350" y="2838450"/>
          <p14:tracePt t="12802" x="6489700" y="2838450"/>
          <p14:tracePt t="12829" x="6496050" y="2838450"/>
          <p14:tracePt t="12837" x="6502400" y="2838450"/>
          <p14:tracePt t="12867" x="6521450" y="2838450"/>
          <p14:tracePt t="12884" x="6559550" y="2838450"/>
          <p14:tracePt t="12900" x="6565900" y="2838450"/>
          <p14:tracePt t="13118" x="6572250" y="2838450"/>
          <p14:tracePt t="13130" x="6584950" y="2838450"/>
          <p14:tracePt t="13136" x="6597650" y="2838450"/>
          <p14:tracePt t="13151" x="6642100" y="2857500"/>
          <p14:tracePt t="13168" x="6667500" y="2876550"/>
          <p14:tracePt t="13184" x="6673850" y="2876550"/>
          <p14:tracePt t="13244" x="6680200" y="2870200"/>
          <p14:tracePt t="13251" x="6686550" y="2863850"/>
          <p14:tracePt t="13272" x="6705600" y="2832100"/>
          <p14:tracePt t="13278" x="6711950" y="2825750"/>
          <p14:tracePt t="13284" x="6718300" y="2825750"/>
          <p14:tracePt t="13323" x="6737350" y="2825750"/>
          <p14:tracePt t="13336" x="6762750" y="2825750"/>
          <p14:tracePt t="13351" x="6807200" y="2825750"/>
          <p14:tracePt t="13368" x="6819900" y="2832100"/>
          <p14:tracePt t="13435" x="6813550" y="2832100"/>
          <p14:tracePt t="14103" x="6794500" y="2832100"/>
          <p14:tracePt t="14109" x="6788150" y="2832100"/>
          <p14:tracePt t="14117" x="6781800" y="2832100"/>
          <p14:tracePt t="14134" x="6775450" y="2832100"/>
          <p14:tracePt t="14151" x="6762750" y="2832100"/>
          <p14:tracePt t="14459" x="6769100" y="2832100"/>
          <p14:tracePt t="14467" x="6775450" y="2832100"/>
          <p14:tracePt t="14910" x="6775450" y="2838450"/>
          <p14:tracePt t="14920" x="6775450" y="2851150"/>
          <p14:tracePt t="14929" x="6775450" y="2844800"/>
          <p14:tracePt t="14933" x="6775450" y="2838450"/>
          <p14:tracePt t="14950" x="6750050" y="2774950"/>
          <p14:tracePt t="14967" x="6718300" y="2705100"/>
          <p14:tracePt t="14984" x="6661150" y="2603500"/>
          <p14:tracePt t="15023" x="6356350" y="2336800"/>
          <p14:tracePt t="15052" x="6038850" y="2146300"/>
          <p14:tracePt t="15087" x="5740400" y="1949450"/>
          <p14:tracePt t="15101" x="5657850" y="1898650"/>
          <p14:tracePt t="15120" x="5568950" y="1835150"/>
          <p14:tracePt t="15134" x="5524500" y="1790700"/>
          <p14:tracePt t="15150" x="5505450" y="1765300"/>
          <p14:tracePt t="15167" x="5486400" y="1739900"/>
          <p14:tracePt t="15184" x="5480050" y="1714500"/>
          <p14:tracePt t="15201" x="5448300" y="1701800"/>
          <p14:tracePt t="15217" x="5429250" y="1682750"/>
          <p14:tracePt t="15234" x="5410200" y="1657350"/>
          <p14:tracePt t="15250" x="5397500" y="1631950"/>
          <p14:tracePt t="15268" x="5391150" y="1619250"/>
          <p14:tracePt t="15272" x="5378450" y="1619250"/>
          <p14:tracePt t="15286" x="5378450" y="1612900"/>
          <p14:tracePt t="15323" x="5372100" y="1606550"/>
          <p14:tracePt t="15335" x="5359400" y="1587500"/>
          <p14:tracePt t="15351" x="5346700" y="1568450"/>
          <p14:tracePt t="15368" x="5289550" y="1504950"/>
          <p14:tracePt t="15386" x="5257800" y="1473200"/>
          <p14:tracePt t="15401" x="5238750" y="1466850"/>
          <p14:tracePt t="15434" x="5219700" y="1466850"/>
          <p14:tracePt t="15451" x="5143500" y="1511300"/>
          <p14:tracePt t="15468" x="5060950" y="1536700"/>
          <p14:tracePt t="15484" x="4991100" y="1555750"/>
          <p14:tracePt t="15501" x="4959350" y="1562100"/>
          <p14:tracePt t="15519" x="4953000" y="1562100"/>
          <p14:tracePt t="15590" x="4946650" y="1562100"/>
          <p14:tracePt t="15600" x="4933950" y="1574800"/>
          <p14:tracePt t="15617" x="4921250" y="1587500"/>
          <p14:tracePt t="15634" x="4908550" y="1593850"/>
          <p14:tracePt t="15652" x="4895850" y="1606550"/>
          <p14:tracePt t="15668" x="4883150" y="1625600"/>
          <p14:tracePt t="15684" x="4876800" y="1638300"/>
          <p14:tracePt t="15701" x="4851400" y="1663700"/>
          <p14:tracePt t="15724" x="4851400" y="1701800"/>
          <p14:tracePt t="15734" x="4851400" y="1720850"/>
          <p14:tracePt t="15751" x="4838700" y="1771650"/>
          <p14:tracePt t="15767" x="4838700" y="1797050"/>
          <p14:tracePt t="15784" x="4838700" y="1828800"/>
          <p14:tracePt t="15805" x="4838700" y="1860550"/>
          <p14:tracePt t="15817" x="4838700" y="1866900"/>
          <p14:tracePt t="15837" x="4838700" y="1885950"/>
          <p14:tracePt t="15851" x="4838700" y="1892300"/>
          <p14:tracePt t="15868" x="4838700" y="1905000"/>
          <p14:tracePt t="15884" x="4826000" y="1930400"/>
          <p14:tracePt t="15904" x="4806950" y="1955800"/>
          <p14:tracePt t="15917" x="4794250" y="1993900"/>
          <p14:tracePt t="15937" x="4762500" y="2025650"/>
          <p14:tracePt t="15951" x="4762500" y="2044700"/>
          <p14:tracePt t="15968" x="4762500" y="2076450"/>
          <p14:tracePt t="15984" x="4762500" y="2095500"/>
          <p14:tracePt t="16000" x="4762500" y="2114550"/>
          <p14:tracePt t="16021" x="4743450" y="2127250"/>
          <p14:tracePt t="16034" x="4743450" y="2133600"/>
          <p14:tracePt t="16054" x="4743450" y="2159000"/>
          <p14:tracePt t="16070" x="4743450" y="2190750"/>
          <p14:tracePt t="16086" x="4743450" y="2216150"/>
          <p14:tracePt t="16101" x="4743450" y="2247900"/>
          <p14:tracePt t="16117" x="4730750" y="2279650"/>
          <p14:tracePt t="16134" x="4730750" y="2311400"/>
          <p14:tracePt t="16151" x="4718050" y="2343150"/>
          <p14:tracePt t="16167" x="4718050" y="2349500"/>
          <p14:tracePt t="16184" x="4718050" y="2355850"/>
          <p14:tracePt t="16261" x="4724400" y="2355850"/>
          <p14:tracePt t="16368" x="4730750" y="2355850"/>
          <p14:tracePt t="16379" x="4737100" y="2355850"/>
          <p14:tracePt t="16393" x="4768850" y="2343150"/>
          <p14:tracePt t="16404" x="4813300" y="2330450"/>
          <p14:tracePt t="16417" x="4832350" y="2330450"/>
          <p14:tracePt t="16434" x="4838700" y="2330450"/>
          <p14:tracePt t="16551" x="4838700" y="2324100"/>
          <p14:tracePt t="16558" x="4838700" y="2311400"/>
          <p14:tracePt t="16977" x="4826000" y="2311400"/>
          <p14:tracePt t="17585" x="4826000" y="2305050"/>
          <p14:tracePt t="17599" x="4826000" y="2298700"/>
          <p14:tracePt t="17642" x="4819650" y="2298700"/>
          <p14:tracePt t="17654" x="4813300" y="2298700"/>
          <p14:tracePt t="17898" x="4813300" y="2292350"/>
          <p14:tracePt t="17905" x="4813300" y="2286000"/>
          <p14:tracePt t="18126" x="4813300" y="2292350"/>
          <p14:tracePt t="18142" x="4813300" y="2298700"/>
          <p14:tracePt t="18153" x="4813300" y="2317750"/>
          <p14:tracePt t="18167" x="4806950" y="2349500"/>
          <p14:tracePt t="18185" x="4794250" y="2432050"/>
          <p14:tracePt t="18202" x="4806950" y="2501900"/>
          <p14:tracePt t="18219" x="4832350" y="2565400"/>
          <p14:tracePt t="18257" x="5035550" y="2717800"/>
          <p14:tracePt t="18289" x="5486400" y="2895600"/>
          <p14:tracePt t="18294" x="5600700" y="2914650"/>
          <p14:tracePt t="18317" x="5784850" y="2978150"/>
          <p14:tracePt t="18333" x="5810250" y="2978150"/>
          <p14:tracePt t="18353" x="5822950" y="2990850"/>
          <p14:tracePt t="18367" x="5842000" y="2990850"/>
          <p14:tracePt t="18387" x="5861050" y="2990850"/>
          <p14:tracePt t="18402" x="5892800" y="2990850"/>
          <p14:tracePt t="18418" x="5949950" y="2978150"/>
          <p14:tracePt t="18435" x="6057900" y="2959100"/>
          <p14:tracePt t="18450" x="6172200" y="2927350"/>
          <p14:tracePt t="18467" x="6267450" y="2901950"/>
          <p14:tracePt t="18489" x="6445250" y="2857500"/>
          <p14:tracePt t="18501" x="6565900" y="2838450"/>
          <p14:tracePt t="18517" x="6635750" y="2832100"/>
          <p14:tracePt t="18534" x="6642100" y="2832100"/>
          <p14:tracePt t="18550" x="6648450" y="2825750"/>
          <p14:tracePt t="18570" x="6699250" y="2800350"/>
          <p14:tracePt t="18587" x="6750050" y="2774950"/>
          <p14:tracePt t="18603" x="6838950" y="2749550"/>
          <p14:tracePt t="18618" x="6889750" y="2705100"/>
          <p14:tracePt t="18635" x="6915150" y="2679700"/>
          <p14:tracePt t="18653" x="6927850" y="2641600"/>
          <p14:tracePt t="18670" x="6940550" y="2616200"/>
          <p14:tracePt t="18686" x="6934200" y="2584450"/>
          <p14:tracePt t="18707" x="6889750" y="2546350"/>
          <p14:tracePt t="18716" x="6832600" y="2495550"/>
          <p14:tracePt t="18733" x="6711950" y="2419350"/>
          <p14:tracePt t="18750" x="6553200" y="2330450"/>
          <p14:tracePt t="18767" x="6362700" y="2254250"/>
          <p14:tracePt t="18785" x="6146800" y="2146300"/>
          <p14:tracePt t="18803" x="5994400" y="2108200"/>
          <p14:tracePt t="18809" x="5924550" y="2095500"/>
          <p14:tracePt t="18819" x="5854700" y="2095500"/>
          <p14:tracePt t="18835" x="5797550" y="2095500"/>
          <p14:tracePt t="18850" x="5759450" y="2095500"/>
          <p14:tracePt t="18871" x="5689600" y="2133600"/>
          <p14:tracePt t="18883" x="5632450" y="2171700"/>
          <p14:tracePt t="18901" x="5530850" y="2228850"/>
          <p14:tracePt t="18917" x="5448300" y="2286000"/>
          <p14:tracePt t="18938" x="5416550" y="2324100"/>
          <p14:tracePt t="18950" x="5410200" y="2343150"/>
          <p14:tracePt t="18967" x="5384800" y="2381250"/>
          <p14:tracePt t="18985" x="5353050" y="2463800"/>
          <p14:tracePt t="19001" x="5321300" y="2546350"/>
          <p14:tracePt t="19017" x="5340350" y="2603500"/>
          <p14:tracePt t="19033" x="5461000" y="2660650"/>
          <p14:tracePt t="19050" x="5651500" y="2717800"/>
          <p14:tracePt t="19070" x="5962650" y="2800350"/>
          <p14:tracePt t="19087" x="6159500" y="2844800"/>
          <p14:tracePt t="19105" x="6305550" y="2895600"/>
          <p14:tracePt t="19120" x="6381750" y="2914650"/>
          <p14:tracePt t="19134" x="6508750" y="2921000"/>
          <p14:tracePt t="19150" x="6654800" y="2933700"/>
          <p14:tracePt t="19167" x="6781800" y="2933700"/>
          <p14:tracePt t="19185" x="6845300" y="2921000"/>
          <p14:tracePt t="19200" x="6858000" y="2921000"/>
          <p14:tracePt t="19217" x="6864350" y="2901950"/>
          <p14:tracePt t="19233" x="6896100" y="2870200"/>
          <p14:tracePt t="19250" x="6927850" y="2819400"/>
          <p14:tracePt t="19267" x="6953250" y="2787650"/>
          <p14:tracePt t="19288" x="6965950" y="2768600"/>
          <p14:tracePt t="19304" x="6965950" y="2749550"/>
          <p14:tracePt t="19317" x="6959600" y="2743200"/>
          <p14:tracePt t="19338" x="6908800" y="2711450"/>
          <p14:tracePt t="19350" x="6838950" y="2686050"/>
          <p14:tracePt t="19371" x="6686550" y="2654300"/>
          <p14:tracePt t="19387" x="6565900" y="2616200"/>
          <p14:tracePt t="19402" x="6438900" y="2597150"/>
          <p14:tracePt t="19417" x="6324600" y="2565400"/>
          <p14:tracePt t="19436" x="6318250" y="2565400"/>
          <p14:tracePt t="19450" x="6305550" y="2565400"/>
          <p14:tracePt t="19470" x="6292850" y="2578100"/>
          <p14:tracePt t="19483" x="6267450" y="2609850"/>
          <p14:tracePt t="19505" x="6235700" y="2647950"/>
          <p14:tracePt t="19517" x="6216650" y="2679700"/>
          <p14:tracePt t="19537" x="6191250" y="2705100"/>
          <p14:tracePt t="19683" x="6203950" y="2717800"/>
          <p14:tracePt t="19700" x="6203950" y="2724150"/>
          <p14:tracePt t="19842" x="6197600" y="2724150"/>
          <p14:tracePt t="19852" x="6191250" y="2730500"/>
          <p14:tracePt t="19858" x="6191250" y="2736850"/>
          <p14:tracePt t="19884" x="6184900" y="2755900"/>
          <p14:tracePt t="19891" x="6178550" y="2768600"/>
          <p14:tracePt t="19900" x="6178550" y="2781300"/>
          <p14:tracePt t="19917" x="6178550" y="2825750"/>
          <p14:tracePt t="19937" x="6178550" y="2876550"/>
          <p14:tracePt t="19949" x="6178550" y="2914650"/>
          <p14:tracePt t="19967" x="6178550" y="2933700"/>
          <p14:tracePt t="19983" x="6203950" y="2933700"/>
          <p14:tracePt t="20079" x="6210300" y="2933700"/>
          <p14:tracePt t="20088" x="6216650" y="2933700"/>
          <p14:tracePt t="20100" x="6242050" y="2933700"/>
          <p14:tracePt t="20123" x="6267450" y="2933700"/>
          <p14:tracePt t="20133" x="6280150" y="2921000"/>
          <p14:tracePt t="20150" x="6292850" y="2908300"/>
          <p14:tracePt t="20167" x="6330950" y="2895600"/>
          <p14:tracePt t="20183" x="6381750" y="2895600"/>
          <p14:tracePt t="20200" x="6400800" y="2895600"/>
          <p14:tracePt t="20302" x="6400800" y="2901950"/>
          <p14:tracePt t="20367" x="6407150" y="2901950"/>
          <p14:tracePt t="20375" x="6419850" y="2901950"/>
          <p14:tracePt t="20384" x="6432550" y="2901950"/>
          <p14:tracePt t="20402" x="6445250" y="2901950"/>
          <p14:tracePt t="20476" x="6464300" y="2901950"/>
          <p14:tracePt t="20511" x="6477000" y="2901950"/>
          <p14:tracePt t="20522" x="6502400" y="2901950"/>
          <p14:tracePt t="20533" x="6515100" y="2901950"/>
          <p14:tracePt t="20552" x="6540500" y="2895600"/>
          <p14:tracePt t="20935" x="6527800" y="2895600"/>
          <p14:tracePt t="20944" x="6527800" y="2901950"/>
          <p14:tracePt t="21220" x="6521450" y="2901950"/>
          <p14:tracePt t="21229" x="6515100" y="2908300"/>
          <p14:tracePt t="21235" x="6515100" y="2914650"/>
          <p14:tracePt t="21355" x="6508750" y="2914650"/>
          <p14:tracePt t="21360" x="6502400" y="2914650"/>
          <p14:tracePt t="21949" x="6508750" y="2914650"/>
          <p14:tracePt t="22456" x="6515100" y="2914650"/>
          <p14:tracePt t="22464" x="6521450" y="2914650"/>
          <p14:tracePt t="24142" x="6521450" y="2927350"/>
          <p14:tracePt t="24150" x="6515100" y="2933700"/>
          <p14:tracePt t="25859" x="6508750" y="2933700"/>
          <p14:tracePt t="25867" x="6502400" y="2940050"/>
          <p14:tracePt t="25875" x="6502400" y="2946400"/>
          <p14:tracePt t="25897" x="6502400" y="2952750"/>
          <p14:tracePt t="25903" x="6502400" y="2959100"/>
          <p14:tracePt t="25936" x="6483350" y="2959100"/>
          <p14:tracePt t="26015" x="6477000" y="2959100"/>
          <p14:tracePt t="26025" x="6470650" y="2959100"/>
          <p14:tracePt t="26855" x="6477000" y="2959100"/>
          <p14:tracePt t="26861" x="6477000" y="2971800"/>
          <p14:tracePt t="26871" x="6477000" y="2978150"/>
          <p14:tracePt t="27151" x="6483350" y="2978150"/>
          <p14:tracePt t="27159" x="6496050" y="2978150"/>
          <p14:tracePt t="27186" x="6502400" y="2978150"/>
          <p14:tracePt t="27194" x="6508750" y="2978150"/>
          <p14:tracePt t="27296" x="6515100" y="2978150"/>
          <p14:tracePt t="27309" x="6521450" y="2978150"/>
          <p14:tracePt t="27322" x="6534150" y="2978150"/>
          <p14:tracePt t="27334" x="6540500" y="2978150"/>
          <p14:tracePt t="27368" x="6546850" y="2978150"/>
          <p14:tracePt t="27376" x="6553200" y="2978150"/>
          <p14:tracePt t="27387" x="6553200" y="2965450"/>
          <p14:tracePt t="27399" x="6559550" y="2965450"/>
          <p14:tracePt t="27416" x="6584950" y="2952750"/>
          <p14:tracePt t="27451" x="6597650" y="2952750"/>
          <p14:tracePt t="27466" x="6616700" y="2940050"/>
          <p14:tracePt t="27483" x="6623050" y="2940050"/>
          <p14:tracePt t="27500" x="6635750" y="2940050"/>
          <p14:tracePt t="27516" x="6654800" y="2940050"/>
          <p14:tracePt t="27532" x="6667500" y="2940050"/>
          <p14:tracePt t="27551" x="6673850" y="2921000"/>
          <p14:tracePt t="27568" x="6680200" y="2921000"/>
          <p14:tracePt t="27694" x="6692900" y="2921000"/>
          <p14:tracePt t="27699" x="6699250" y="2921000"/>
          <p14:tracePt t="27705" x="6699250" y="2914650"/>
          <p14:tracePt t="27716" x="6699250" y="2908300"/>
          <p14:tracePt t="27839" x="6699250" y="2901950"/>
          <p14:tracePt t="27845" x="6699250" y="2895600"/>
          <p14:tracePt t="27920" x="6699250" y="2901950"/>
          <p14:tracePt t="27930" x="6686550" y="2901950"/>
          <p14:tracePt t="27984" x="6680200" y="2901950"/>
          <p14:tracePt t="27993" x="6673850" y="2908300"/>
          <p14:tracePt t="27999" x="6673850" y="2914650"/>
          <p14:tracePt t="28080" x="6667500" y="2914650"/>
          <p14:tracePt t="28088" x="6661150" y="2914650"/>
          <p14:tracePt t="28140" x="6673850" y="2908300"/>
          <p14:tracePt t="28154" x="6680200" y="2901950"/>
          <p14:tracePt t="28169" x="6699250" y="2895600"/>
          <p14:tracePt t="28184" x="6718300" y="2895600"/>
          <p14:tracePt t="28199" x="6743700" y="2876550"/>
          <p14:tracePt t="28216" x="6769100" y="2870200"/>
          <p14:tracePt t="28232" x="6775450" y="2863850"/>
          <p14:tracePt t="28250" x="6781800" y="2863850"/>
          <p14:tracePt t="28267" x="6788150" y="2863850"/>
          <p14:tracePt t="28351" x="6788150" y="2857500"/>
          <p14:tracePt t="28357" x="6788150" y="2844800"/>
          <p14:tracePt t="28372" x="6788150" y="2838450"/>
          <p14:tracePt t="28384" x="6775450" y="2825750"/>
          <p14:tracePt t="28399" x="6756400" y="2819400"/>
          <p14:tracePt t="28416" x="6750050" y="2800350"/>
          <p14:tracePt t="28433" x="6737350" y="2800350"/>
          <p14:tracePt t="28449" x="6724650" y="2800350"/>
          <p14:tracePt t="28468" x="6718300" y="2800350"/>
          <p14:tracePt t="28564" x="6731000" y="2800350"/>
          <p14:tracePt t="28572" x="6737350" y="2800350"/>
          <p14:tracePt t="28585" x="6756400" y="2800350"/>
          <p14:tracePt t="28601" x="6788150" y="2800350"/>
          <p14:tracePt t="28616" x="6807200" y="2800350"/>
          <p14:tracePt t="28632" x="6819900" y="2800350"/>
          <p14:tracePt t="28652" x="6845300" y="2800350"/>
          <p14:tracePt t="28667" x="6851650" y="2800350"/>
          <p14:tracePt t="28685" x="6864350" y="2800350"/>
          <p14:tracePt t="28699" x="6883400" y="2794000"/>
          <p14:tracePt t="28722" x="6908800" y="2787650"/>
          <p14:tracePt t="28876" x="6908800" y="2794000"/>
          <p14:tracePt t="28917" x="6908800" y="2800350"/>
          <p14:tracePt t="28924" x="6908800" y="2813050"/>
          <p14:tracePt t="28965" x="6902450" y="2819400"/>
          <p14:tracePt t="28971" x="6902450" y="2825750"/>
          <p14:tracePt t="29063" x="6902450" y="2832100"/>
          <p14:tracePt t="29071" x="6902450" y="2838450"/>
          <p14:tracePt t="29093" x="6908800" y="2838450"/>
          <p14:tracePt t="29104" x="6921500" y="2838450"/>
          <p14:tracePt t="29115" x="6927850" y="2851150"/>
          <p14:tracePt t="29132" x="6934200" y="2863850"/>
          <p14:tracePt t="29149" x="6940550" y="2870200"/>
          <p14:tracePt t="29171" x="6959600" y="2876550"/>
          <p14:tracePt t="29185" x="6978650" y="2895600"/>
          <p14:tracePt t="29201" x="6985000" y="2901950"/>
          <p14:tracePt t="29243" x="6985000" y="2908300"/>
          <p14:tracePt t="29249" x="6985000" y="2914650"/>
          <p14:tracePt t="29730" x="6978650" y="2914650"/>
          <p14:tracePt t="29872" x="6985000" y="2914650"/>
          <p14:tracePt t="29904" x="6991350" y="2908300"/>
          <p14:tracePt t="29910" x="7004050" y="2908300"/>
          <p14:tracePt t="29934" x="7016750" y="2895600"/>
          <p14:tracePt t="29999" x="7048500" y="2895600"/>
          <p14:tracePt t="30032" x="7080250" y="2876550"/>
          <p14:tracePt t="30065" x="7099300" y="2876550"/>
          <p14:tracePt t="30084" x="7118350" y="2876550"/>
          <p14:tracePt t="30099" x="7131050" y="2876550"/>
          <p14:tracePt t="30118" x="7137400" y="2876550"/>
          <p14:tracePt t="30486" x="7143750" y="2876550"/>
          <p14:tracePt t="30494" x="7156450" y="2876550"/>
          <p14:tracePt t="30714" x="7150100" y="2889250"/>
          <p14:tracePt t="30719" x="7150100" y="2895600"/>
          <p14:tracePt t="30732" x="7143750" y="2901950"/>
          <p14:tracePt t="31174" x="7143750" y="2895600"/>
          <p14:tracePt t="34349" x="7137400" y="2882900"/>
          <p14:tracePt t="34356" x="7131050" y="2876550"/>
          <p14:tracePt t="34372" x="7124700" y="2876550"/>
          <p14:tracePt t="34383" x="7112000" y="2876550"/>
          <p14:tracePt t="34401" x="7112000" y="2863850"/>
          <p14:tracePt t="34840" x="7105650" y="2857500"/>
          <p14:tracePt t="34851" x="7099300" y="2844800"/>
          <p14:tracePt t="35705" x="7092950" y="2844800"/>
          <p14:tracePt t="35714" x="7073900" y="2844800"/>
          <p14:tracePt t="35720" x="7061200" y="2838450"/>
          <p14:tracePt t="35734" x="7048500" y="2832100"/>
          <p14:tracePt t="35748" x="7029450" y="2832100"/>
          <p14:tracePt t="35766" x="7016750" y="2832100"/>
          <p14:tracePt t="35786" x="7010400" y="2819400"/>
          <p14:tracePt t="35817" x="6991350" y="2800350"/>
          <p14:tracePt t="35969" x="7004050" y="2800350"/>
          <p14:tracePt t="36032" x="7010400" y="2794000"/>
          <p14:tracePt t="36039" x="7016750" y="2787650"/>
          <p14:tracePt t="36065" x="7023100" y="2787650"/>
          <p14:tracePt t="36081" x="7029450" y="2787650"/>
          <p14:tracePt t="36098" x="7048500" y="2787650"/>
          <p14:tracePt t="36118" x="7061200" y="2787650"/>
          <p14:tracePt t="36151" x="7061200" y="2794000"/>
          <p14:tracePt t="36942" x="7061200" y="2800350"/>
          <p14:tracePt t="36950" x="7061200" y="2813050"/>
          <p14:tracePt t="36956" x="7061200" y="2819400"/>
          <p14:tracePt t="36965" x="7061200" y="2825750"/>
          <p14:tracePt t="36992" x="7067550" y="2825750"/>
          <p14:tracePt t="36998" x="7080250" y="2832100"/>
          <p14:tracePt t="37015" x="7080250" y="2857500"/>
          <p14:tracePt t="37032" x="7080250" y="2876550"/>
          <p14:tracePt t="37065" x="7061200" y="2965450"/>
          <p14:tracePt t="37098" x="7054850" y="2997200"/>
          <p14:tracePt t="38680" x="7054850" y="2984500"/>
          <p14:tracePt t="38687" x="7067550" y="2971800"/>
          <p14:tracePt t="38700" x="7073900" y="2971800"/>
          <p14:tracePt t="38907" x="7073900" y="2965450"/>
          <p14:tracePt t="38915" x="7092950" y="2959100"/>
          <p14:tracePt t="38922" x="7105650" y="2946400"/>
          <p14:tracePt t="38935" x="7124700" y="2940050"/>
          <p14:tracePt t="38952" x="7124700" y="2933700"/>
          <p14:tracePt t="38967" x="7137400" y="2927350"/>
          <p14:tracePt t="39015" x="7150100" y="2908300"/>
          <p14:tracePt t="46616" x="7162800" y="2901950"/>
          <p14:tracePt t="46625" x="7169150" y="2895600"/>
          <p14:tracePt t="46642" x="7150100" y="2895600"/>
          <p14:tracePt t="46649" x="7143750" y="2895600"/>
          <p14:tracePt t="46713" x="7143750" y="2901950"/>
          <p14:tracePt t="46800" x="7150100" y="2901950"/>
          <p14:tracePt t="46809" x="7175500" y="2889250"/>
          <p14:tracePt t="46815" x="7207250" y="2838450"/>
          <p14:tracePt t="46826" x="7245350" y="2774950"/>
          <p14:tracePt t="46847" x="7302500" y="2711450"/>
          <p14:tracePt t="46864" x="7327900" y="2673350"/>
          <p14:tracePt t="46880" x="7340600" y="2660650"/>
          <p14:tracePt t="46899" x="7340600" y="2641600"/>
          <p14:tracePt t="46913" x="7327900" y="2641600"/>
          <p14:tracePt t="46933" x="7232650" y="2641600"/>
          <p14:tracePt t="46952" x="7092950" y="2686050"/>
          <p14:tracePt t="46965" x="7029450" y="2711450"/>
          <p14:tracePt t="46980" x="6953250" y="2768600"/>
          <p14:tracePt t="47000" x="6870700" y="2813050"/>
          <p14:tracePt t="47015" x="6858000" y="2832100"/>
          <p14:tracePt t="47033" x="6858000" y="2838450"/>
          <p14:tracePt t="47107" x="6858000" y="2844800"/>
          <p14:tracePt t="47112" x="6858000" y="2851150"/>
          <p14:tracePt t="47161" x="6858000" y="2844800"/>
          <p14:tracePt t="47183" x="6858000" y="2838450"/>
          <p14:tracePt t="47188" x="6858000" y="2825750"/>
          <p14:tracePt t="47200" x="6832600" y="2825750"/>
          <p14:tracePt t="47213" x="6769100" y="2813050"/>
          <p14:tracePt t="47230" x="6673850" y="2794000"/>
          <p14:tracePt t="47253" x="6565900" y="2755900"/>
          <p14:tracePt t="47266" x="6534150" y="2736850"/>
          <p14:tracePt t="47285" x="6502400" y="2717800"/>
          <p14:tracePt t="47298" x="6477000" y="2717800"/>
          <p14:tracePt t="47317" x="6419850" y="2698750"/>
          <p14:tracePt t="47321" x="6400800" y="2698750"/>
          <p14:tracePt t="47333" x="6350000" y="2698750"/>
          <p14:tracePt t="47347" x="6273800" y="2698750"/>
          <p14:tracePt t="47364" x="6210300" y="2711450"/>
          <p14:tracePt t="47380" x="6134100" y="2730500"/>
          <p14:tracePt t="47400" x="6019800" y="2768600"/>
          <p14:tracePt t="47414" x="5956300" y="2787650"/>
          <p14:tracePt t="47430" x="5905500" y="2794000"/>
          <p14:tracePt t="47447" x="5873750" y="2806700"/>
          <p14:tracePt t="47466" x="5861050" y="2806700"/>
          <p14:tracePt t="47481" x="5835650" y="2806700"/>
          <p14:tracePt t="47499" x="5822950" y="2825750"/>
          <p14:tracePt t="47518" x="5765800" y="2832100"/>
          <p14:tracePt t="47532" x="5708650" y="2882900"/>
          <p14:tracePt t="47552" x="5645150" y="2946400"/>
          <p14:tracePt t="47563" x="5645150" y="2959100"/>
          <p14:tracePt t="47599" x="5683250" y="2959100"/>
          <p14:tracePt t="47996" x="5683250" y="2965450"/>
          <p14:tracePt t="48002" x="5683250" y="2978150"/>
          <p14:tracePt t="48015" x="5702300" y="2978150"/>
          <p14:tracePt t="48052" x="5715000" y="2965450"/>
          <p14:tracePt t="48065" x="5721350" y="2952750"/>
          <p14:tracePt t="48081" x="5746750" y="2933700"/>
          <p14:tracePt t="48100" x="5784850" y="2895600"/>
          <p14:tracePt t="48130" x="5822950" y="2857500"/>
          <p14:tracePt t="48166" x="5822950" y="2813050"/>
          <p14:tracePt t="48198" x="5822950" y="2774950"/>
          <p14:tracePt t="48216" x="5803900" y="2698750"/>
          <p14:tracePt t="48230" x="5791200" y="2667000"/>
          <p14:tracePt t="48251" x="5791200" y="2641600"/>
          <p14:tracePt t="48290" x="5784850" y="2641600"/>
          <p14:tracePt t="48297" x="5778500" y="2641600"/>
          <p14:tracePt t="48317" x="5765800" y="2641600"/>
          <p14:tracePt t="48349" x="5753100" y="2654300"/>
          <p14:tracePt t="48361" x="5740400" y="2654300"/>
          <p14:tracePt t="48372" x="5727700" y="2654300"/>
          <p14:tracePt t="48380" x="5702300" y="2654300"/>
          <p14:tracePt t="48397" x="5664200" y="2641600"/>
          <p14:tracePt t="48415" x="5638800" y="2628900"/>
          <p14:tracePt t="48430" x="5626100" y="2628900"/>
          <p14:tracePt t="48464" x="5607050" y="2609850"/>
          <p14:tracePt t="48479" x="5588000" y="2622550"/>
          <p14:tracePt t="48496" x="5543550" y="2660650"/>
          <p14:tracePt t="48513" x="5461000" y="2730500"/>
          <p14:tracePt t="48530" x="5391150" y="2813050"/>
          <p14:tracePt t="48547" x="5289550" y="2952750"/>
          <p14:tracePt t="48563" x="5226050" y="3073400"/>
          <p14:tracePt t="48580" x="5238750" y="3143250"/>
          <p14:tracePt t="48597" x="5283200" y="3200400"/>
          <p14:tracePt t="48615" x="5289550" y="3200400"/>
          <p14:tracePt t="48684" x="5295900" y="3200400"/>
          <p14:tracePt t="48690" x="5302250" y="3200400"/>
          <p14:tracePt t="48865" x="5295900" y="3200400"/>
          <p14:tracePt t="48937" x="5295900" y="3194050"/>
          <p14:tracePt t="48968" x="5295900" y="3187700"/>
          <p14:tracePt t="48979" x="5289550" y="3175000"/>
          <p14:tracePt t="48985" x="5283200" y="3175000"/>
          <p14:tracePt t="48997" x="5283200" y="3168650"/>
          <p14:tracePt t="49013" x="5283200" y="3162300"/>
          <p14:tracePt t="49088" x="5270500" y="3155950"/>
          <p14:tracePt t="49096" x="5264150" y="3149600"/>
          <p14:tracePt t="49100" x="5257800" y="3149600"/>
          <p14:tracePt t="49113" x="5226050" y="3124200"/>
          <p14:tracePt t="49129" x="5143500" y="3092450"/>
          <p14:tracePt t="49146" x="5048250" y="3028950"/>
          <p14:tracePt t="49163" x="4927600" y="2965450"/>
          <p14:tracePt t="49182" x="4826000" y="2901950"/>
          <p14:tracePt t="49198" x="4762500" y="2863850"/>
          <p14:tracePt t="49215" x="4749800" y="2851150"/>
          <p14:tracePt t="49230" x="4737100" y="2851150"/>
          <p14:tracePt t="49248" x="4718050" y="2851150"/>
          <p14:tracePt t="49266" x="4692650" y="2838450"/>
          <p14:tracePt t="49296" x="4686300" y="2838450"/>
          <p14:tracePt t="49426" x="4686300" y="2844800"/>
          <p14:tracePt t="49450" x="4686300" y="2851150"/>
          <p14:tracePt t="49458" x="4686300" y="2857500"/>
          <p14:tracePt t="49528" x="4692650" y="2857500"/>
          <p14:tracePt t="49546" x="4705350" y="2851150"/>
          <p14:tracePt t="49561" x="4711700" y="2794000"/>
          <p14:tracePt t="49569" x="4718050" y="2762250"/>
          <p14:tracePt t="49581" x="4730750" y="2660650"/>
          <p14:tracePt t="49597" x="4730750" y="2514600"/>
          <p14:tracePt t="49613" x="4705350" y="2362200"/>
          <p14:tracePt t="49630" x="4654550" y="2241550"/>
          <p14:tracePt t="49647" x="4635500" y="2165350"/>
          <p14:tracePt t="49663" x="4635500" y="2133600"/>
          <p14:tracePt t="49696" x="4635500" y="2114550"/>
          <p14:tracePt t="49713" x="4622800" y="2114550"/>
          <p14:tracePt t="49782" x="4616450" y="2120900"/>
          <p14:tracePt t="49794" x="4610100" y="2133600"/>
          <p14:tracePt t="49803" x="4610100" y="2146300"/>
          <p14:tracePt t="49819" x="4610100" y="2203450"/>
          <p14:tracePt t="49830" x="4610100" y="2247900"/>
          <p14:tracePt t="49847" x="4616450" y="2292350"/>
          <p14:tracePt t="49863" x="4673600" y="2349500"/>
          <p14:tracePt t="49880" x="4768850" y="2406650"/>
          <p14:tracePt t="49897" x="4946650" y="2489200"/>
          <p14:tracePt t="49913" x="5156200" y="2533650"/>
          <p14:tracePt t="49930" x="5321300" y="2540000"/>
          <p14:tracePt t="49950" x="5429250" y="2482850"/>
          <p14:tracePt t="49963" x="5467350" y="2432050"/>
          <p14:tracePt t="49981" x="5492750" y="2298700"/>
          <p14:tracePt t="49999" x="5492750" y="2159000"/>
          <p14:tracePt t="50013" x="5441950" y="2019300"/>
          <p14:tracePt t="50034" x="5295900" y="1809750"/>
          <p14:tracePt t="50047" x="5168900" y="1746250"/>
          <p14:tracePt t="50066" x="4826000" y="1593850"/>
          <p14:tracePt t="50081" x="4483100" y="1581150"/>
          <p14:tracePt t="50097" x="4210050" y="1651000"/>
          <p14:tracePt t="50113" x="4051300" y="1809750"/>
          <p14:tracePt t="50130" x="3968750" y="2051050"/>
          <p14:tracePt t="50146" x="3987800" y="2343150"/>
          <p14:tracePt t="50163" x="4152900" y="2628900"/>
          <p14:tracePt t="50183" x="4565650" y="2952750"/>
          <p14:tracePt t="50202" x="4997450" y="3111500"/>
          <p14:tracePt t="50215" x="5187950" y="3124200"/>
          <p14:tracePt t="50230" x="5346700" y="3060700"/>
          <p14:tracePt t="50250" x="5486400" y="2844800"/>
          <p14:tracePt t="50263" x="5543550" y="2686050"/>
          <p14:tracePt t="50280" x="5562600" y="2520950"/>
          <p14:tracePt t="50297" x="5549900" y="2355850"/>
          <p14:tracePt t="50313" x="5499100" y="2305050"/>
          <p14:tracePt t="50317" x="5480050" y="2292350"/>
          <p14:tracePt t="50330" x="5441950" y="2279650"/>
          <p14:tracePt t="50349" x="5340350" y="2292350"/>
          <p14:tracePt t="50363" x="5283200" y="2336800"/>
          <p14:tracePt t="50380" x="5238750" y="2419350"/>
          <p14:tracePt t="50397" x="5207000" y="2520950"/>
          <p14:tracePt t="50413" x="5200650" y="2590800"/>
          <p14:tracePt t="50431" x="5200650" y="2628900"/>
          <p14:tracePt t="50447" x="5200650" y="2679700"/>
          <p14:tracePt t="50466" x="5194300" y="2717800"/>
          <p14:tracePt t="50480" x="5175250" y="2749550"/>
          <p14:tracePt t="50498" x="5156200" y="2768600"/>
          <p14:tracePt t="50513" x="5130800" y="2800350"/>
          <p14:tracePt t="50530" x="5080000" y="2851150"/>
          <p14:tracePt t="50547" x="5073650" y="2863850"/>
          <p14:tracePt t="50563" x="5067300" y="2863850"/>
          <p14:tracePt t="50580" x="5067300" y="2876550"/>
          <p14:tracePt t="50781" x="5054600" y="2876550"/>
          <p14:tracePt t="50788" x="5048250" y="2876550"/>
          <p14:tracePt t="50799" x="5029200" y="2870200"/>
          <p14:tracePt t="50813" x="4953000" y="2838450"/>
          <p14:tracePt t="50817" x="4927600" y="2838450"/>
          <p14:tracePt t="50830" x="4857750" y="2800350"/>
          <p14:tracePt t="50848" x="4787900" y="2730500"/>
          <p14:tracePt t="50863" x="4743450" y="2711450"/>
          <p14:tracePt t="50880" x="4730750" y="2698750"/>
          <p14:tracePt t="50998" x="4730750" y="2705100"/>
          <p14:tracePt t="51012" x="4730750" y="2711450"/>
          <p14:tracePt t="51021" x="4730750" y="2724150"/>
          <p14:tracePt t="51035" x="4730750" y="2730500"/>
          <p14:tracePt t="51046" x="4730750" y="2743200"/>
          <p14:tracePt t="51067" x="4743450" y="2749550"/>
          <p14:tracePt t="51080" x="4762500" y="2762250"/>
          <p14:tracePt t="51100" x="4775200" y="2794000"/>
          <p14:tracePt t="51113" x="4794250" y="2800350"/>
          <p14:tracePt t="51130" x="4806950" y="2800350"/>
          <p14:tracePt t="51146" x="4838700" y="2794000"/>
          <p14:tracePt t="51163" x="4857750" y="2755900"/>
          <p14:tracePt t="51183" x="4870450" y="2698750"/>
          <p14:tracePt t="51201" x="4876800" y="2660650"/>
          <p14:tracePt t="51217" x="4864100" y="2641600"/>
          <p14:tracePt t="51229" x="4857750" y="2628900"/>
          <p14:tracePt t="51246" x="4838700" y="2628900"/>
          <p14:tracePt t="51264" x="4813300" y="2628900"/>
          <p14:tracePt t="51279" x="4781550" y="2635250"/>
          <p14:tracePt t="51296" x="4749800" y="2667000"/>
          <p14:tracePt t="51316" x="4737100" y="2705100"/>
          <p14:tracePt t="51321" x="4730750" y="2711450"/>
          <p14:tracePt t="51334" x="4724400" y="2743200"/>
          <p14:tracePt t="51346" x="4724400" y="2762250"/>
          <p14:tracePt t="51363" x="4724400" y="2781300"/>
          <p14:tracePt t="51380" x="4705350" y="2800350"/>
          <p14:tracePt t="51397" x="4705350" y="2806700"/>
          <p14:tracePt t="51416" x="4705350" y="2825750"/>
          <p14:tracePt t="51432" x="4705350" y="2838450"/>
          <p14:tracePt t="51463" x="4737100" y="2800350"/>
          <p14:tracePt t="51480" x="4768850" y="2755900"/>
          <p14:tracePt t="51499" x="4768850" y="2736850"/>
          <p14:tracePt t="51514" x="4768850" y="2717800"/>
          <p14:tracePt t="51532" x="4762500" y="2705100"/>
          <p14:tracePt t="51550" x="4762500" y="2698750"/>
          <p14:tracePt t="51594" x="4768850" y="2705100"/>
          <p14:tracePt t="51609" x="4794250" y="2717800"/>
          <p14:tracePt t="51620" x="4826000" y="2736850"/>
          <p14:tracePt t="51630" x="4845050" y="2749550"/>
          <p14:tracePt t="51646" x="4876800" y="2768600"/>
          <p14:tracePt t="51663" x="4908550" y="2768600"/>
          <p14:tracePt t="51680" x="4933950" y="2768600"/>
          <p14:tracePt t="51698" x="4946650" y="2768600"/>
          <p14:tracePt t="51715" x="4972050" y="2768600"/>
          <p14:tracePt t="51730" x="4978400" y="2768600"/>
          <p14:tracePt t="51746" x="4997450" y="2768600"/>
          <p14:tracePt t="51767" x="5048250" y="2774950"/>
          <p14:tracePt t="51782" x="5099050" y="2781300"/>
          <p14:tracePt t="51800" x="5187950" y="2781300"/>
          <p14:tracePt t="51814" x="5276850" y="2794000"/>
          <p14:tracePt t="51818" x="5295900" y="2794000"/>
          <p14:tracePt t="51830" x="5372100" y="2819400"/>
          <p14:tracePt t="51848" x="5454650" y="2838450"/>
          <p14:tracePt t="51864" x="5486400" y="2857500"/>
          <p14:tracePt t="51879" x="5499100" y="2863850"/>
          <p14:tracePt t="51896" x="5518150" y="2870200"/>
          <p14:tracePt t="51915" x="5549900" y="2889250"/>
          <p14:tracePt t="51932" x="5676900" y="2882900"/>
          <p14:tracePt t="51947" x="5810250" y="2870200"/>
          <p14:tracePt t="51964" x="5911850" y="2870200"/>
          <p14:tracePt t="51982" x="5956300" y="2870200"/>
          <p14:tracePt t="51997" x="5962650" y="2870200"/>
          <p14:tracePt t="52036" x="5969000" y="2870200"/>
          <p14:tracePt t="52047" x="5975350" y="2870200"/>
          <p14:tracePt t="52065" x="5994400" y="2870200"/>
          <p14:tracePt t="52172" x="6000750" y="2863850"/>
          <p14:tracePt t="52182" x="6007100" y="2851150"/>
          <p14:tracePt t="52200" x="6051550" y="2806700"/>
          <p14:tracePt t="52215" x="6089650" y="2768600"/>
          <p14:tracePt t="52232" x="6172200" y="2705100"/>
          <p14:tracePt t="52246" x="6223000" y="2647950"/>
          <p14:tracePt t="52267" x="6267450" y="2609850"/>
          <p14:tracePt t="52280" x="6299200" y="2597150"/>
          <p14:tracePt t="52296" x="6324600" y="2597150"/>
          <p14:tracePt t="52319" x="6350000" y="2597150"/>
          <p14:tracePt t="52326" x="6369050" y="2597150"/>
          <p14:tracePt t="52331" x="6375400" y="2597150"/>
          <p14:tracePt t="52347" x="6438900" y="2616200"/>
          <p14:tracePt t="52363" x="6534150" y="2641600"/>
          <p14:tracePt t="52380" x="6673850" y="2673350"/>
          <p14:tracePt t="52396" x="6858000" y="2724150"/>
          <p14:tracePt t="52415" x="7061200" y="2800350"/>
          <p14:tracePt t="52434" x="7156450" y="2889250"/>
          <p14:tracePt t="52449" x="7213600" y="2927350"/>
          <p14:tracePt t="52465" x="7245350" y="2965450"/>
          <p14:tracePt t="52479" x="7251700" y="2978150"/>
          <p14:tracePt t="52535" x="7239000" y="2978150"/>
          <p14:tracePt t="52543" x="7207250" y="2978150"/>
          <p14:tracePt t="52550" x="7169150" y="2978150"/>
          <p14:tracePt t="52563" x="7092950" y="2971800"/>
          <p14:tracePt t="52581" x="6978650" y="2952750"/>
          <p14:tracePt t="52596" x="6851650" y="2914650"/>
          <p14:tracePt t="52615" x="6731000" y="2882900"/>
          <p14:tracePt t="52630" x="6623050" y="2889250"/>
          <p14:tracePt t="52646" x="6565900" y="2895600"/>
          <p14:tracePt t="52663" x="6540500" y="2895600"/>
          <p14:tracePt t="52680" x="6534150" y="2895600"/>
          <p14:tracePt t="52717" x="6521450" y="2895600"/>
          <p14:tracePt t="52771" x="6515100" y="2895600"/>
          <p14:tracePt t="52784" x="6496050" y="2901950"/>
          <p14:tracePt t="52800" x="6464300" y="2921000"/>
          <p14:tracePt t="52816" x="6419850" y="2927350"/>
          <p14:tracePt t="52827" x="6388100" y="2933700"/>
          <p14:tracePt t="52838" x="6369050" y="2946400"/>
          <p14:tracePt t="52848" x="6362700" y="2946400"/>
          <p14:tracePt t="52863" x="6356350" y="2946400"/>
          <p14:tracePt t="52913" x="6350000" y="2946400"/>
          <p14:tracePt t="52924" x="6330950" y="2933700"/>
          <p14:tracePt t="52932" x="6318250" y="2933700"/>
          <p14:tracePt t="52949" x="6267450" y="2921000"/>
          <p14:tracePt t="52963" x="6210300" y="2908300"/>
          <p14:tracePt t="52981" x="6178550" y="2901950"/>
          <p14:tracePt t="52996" x="6172200" y="2901950"/>
          <p14:tracePt t="53041" x="6172200" y="2895600"/>
          <p14:tracePt t="53050" x="6172200" y="2889250"/>
          <p14:tracePt t="53062" x="6178550" y="2870200"/>
          <p14:tracePt t="53079" x="6229350" y="2844800"/>
          <p14:tracePt t="53096" x="6273800" y="2813050"/>
          <p14:tracePt t="53112" x="6324600" y="2794000"/>
          <p14:tracePt t="53130" x="6350000" y="2774950"/>
          <p14:tracePt t="53146" x="6356350" y="2774950"/>
          <p14:tracePt t="53163" x="6369050" y="2774950"/>
          <p14:tracePt t="53179" x="6375400" y="2774950"/>
          <p14:tracePt t="53198" x="6394450" y="2774950"/>
          <p14:tracePt t="53213" x="6407150" y="2774950"/>
          <p14:tracePt t="53230" x="6413500" y="2774950"/>
          <p14:tracePt t="53301" x="6413500" y="2787650"/>
          <p14:tracePt t="53313" x="6407150" y="2787650"/>
          <p14:tracePt t="53329" x="6375400" y="2787650"/>
          <p14:tracePt t="53338" x="6311900" y="2787650"/>
          <p14:tracePt t="53349" x="6248400" y="2787650"/>
          <p14:tracePt t="53364" x="6172200" y="2787650"/>
          <p14:tracePt t="53381" x="6140450" y="2787650"/>
          <p14:tracePt t="53396" x="6108700" y="2794000"/>
          <p14:tracePt t="53413" x="6096000" y="2800350"/>
          <p14:tracePt t="53430" x="6064250" y="2800350"/>
          <p14:tracePt t="53452" x="6007100" y="2800350"/>
          <p14:tracePt t="53463" x="5981700" y="2800350"/>
          <p14:tracePt t="53563" x="5988050" y="2800350"/>
          <p14:tracePt t="53579" x="5994400" y="2800350"/>
          <p14:tracePt t="53591" x="6000750" y="2806700"/>
          <p14:tracePt t="53599" x="6013450" y="2825750"/>
          <p14:tracePt t="53613" x="6026150" y="2832100"/>
          <p14:tracePt t="53630" x="6057900" y="2838450"/>
          <p14:tracePt t="53645" x="6089650" y="2844800"/>
          <p14:tracePt t="53665" x="6134100" y="2863850"/>
          <p14:tracePt t="53679" x="6146800" y="2863850"/>
          <p14:tracePt t="53696" x="6159500" y="2863850"/>
          <p14:tracePt t="53712" x="6172200" y="2863850"/>
          <p14:tracePt t="53734" x="6178550" y="2863850"/>
          <p14:tracePt t="53746" x="6184900" y="2863850"/>
          <p14:tracePt t="53813" x="6210300" y="2863850"/>
          <p14:tracePt t="53826" x="6223000" y="2863850"/>
          <p14:tracePt t="53843" x="6254750" y="2863850"/>
          <p14:tracePt t="53852" x="6280150" y="2863850"/>
          <p14:tracePt t="53863" x="6299200" y="2863850"/>
          <p14:tracePt t="53880" x="6350000" y="2863850"/>
          <p14:tracePt t="53896" x="6394450" y="2857500"/>
          <p14:tracePt t="53912" x="6445250" y="2851150"/>
          <p14:tracePt t="53929" x="6496050" y="2825750"/>
          <p14:tracePt t="53946" x="6534150" y="2794000"/>
          <p14:tracePt t="53965" x="6546850" y="2794000"/>
          <p14:tracePt t="54077" x="6540500" y="2794000"/>
          <p14:tracePt t="54086" x="6527800" y="2800350"/>
          <p14:tracePt t="54096" x="6521450" y="2806700"/>
          <p14:tracePt t="54113" x="6489700" y="2832100"/>
          <p14:tracePt t="54129" x="6438900" y="2857500"/>
          <p14:tracePt t="54146" x="6381750" y="2863850"/>
          <p14:tracePt t="54162" x="6343650" y="2851150"/>
          <p14:tracePt t="54413" x="6343650" y="2844800"/>
          <p14:tracePt t="54427" x="6350000" y="2838450"/>
          <p14:tracePt t="54497" x="6356350" y="2838450"/>
          <p14:tracePt t="54505" x="6362700" y="2838450"/>
          <p14:tracePt t="54529" x="6362700" y="2832100"/>
          <p14:tracePt t="54537" x="6362700" y="2819400"/>
          <p14:tracePt t="54549" x="6369050" y="2819400"/>
          <p14:tracePt t="54563" x="6381750" y="2819400"/>
          <p14:tracePt t="54580" x="6394450" y="2800350"/>
          <p14:tracePt t="54598" x="6407150" y="2794000"/>
          <p14:tracePt t="54613" x="6419850" y="2774950"/>
          <p14:tracePt t="54630" x="6426200" y="2774950"/>
          <p14:tracePt t="54808" x="6426200" y="2787650"/>
          <p14:tracePt t="54819" x="6413500" y="2800350"/>
          <p14:tracePt t="54833" x="6400800" y="2813050"/>
          <p14:tracePt t="54850" x="6388100" y="2832100"/>
          <p14:tracePt t="54862" x="6362700" y="2844800"/>
          <p14:tracePt t="54879" x="6356350" y="2863850"/>
          <p14:tracePt t="54898" x="6343650" y="2863850"/>
          <p14:tracePt t="54913" x="6330950" y="2863850"/>
          <p14:tracePt t="54929" x="6324600" y="2870200"/>
          <p14:tracePt t="54949" x="6324600" y="2876550"/>
          <p14:tracePt t="55037" x="6337300" y="2876550"/>
          <p14:tracePt t="55047" x="6343650" y="2876550"/>
          <p14:tracePt t="55053" x="6350000" y="2876550"/>
          <p14:tracePt t="55077" x="6356350" y="2870200"/>
          <p14:tracePt t="55085" x="6362700" y="2870200"/>
          <p14:tracePt t="55226" x="6356350" y="2870200"/>
          <p14:tracePt t="55248" x="6350000" y="2870200"/>
          <p14:tracePt t="55257" x="6343650" y="2870200"/>
          <p14:tracePt t="55366" x="6343650" y="2857500"/>
          <p14:tracePt t="55380" x="6362700" y="2844800"/>
          <p14:tracePt t="55397" x="6394450" y="2819400"/>
          <p14:tracePt t="55413" x="6419850" y="2819400"/>
          <p14:tracePt t="55429" x="6426200" y="2813050"/>
          <p14:tracePt t="55447" x="6438900" y="2806700"/>
          <p14:tracePt t="55466" x="6464300" y="2806700"/>
          <p14:tracePt t="55483" x="6496050" y="2806700"/>
          <p14:tracePt t="55497" x="6508750" y="2806700"/>
          <p14:tracePt t="55514" x="6521450" y="2813050"/>
          <p14:tracePt t="55530" x="6534150" y="2813050"/>
          <p14:tracePt t="55546" x="6546850" y="2806700"/>
          <p14:tracePt t="55568" x="6584950" y="2813050"/>
          <p14:tracePt t="55579" x="6616700" y="2825750"/>
          <p14:tracePt t="55598" x="6629400" y="2832100"/>
          <p14:tracePt t="55613" x="6642100" y="2832100"/>
          <p14:tracePt t="55734" x="6642100" y="2838450"/>
          <p14:tracePt t="55744" x="6642100" y="2844800"/>
          <p14:tracePt t="55754" x="6642100" y="2851150"/>
          <p14:tracePt t="55764" x="6642100" y="2863850"/>
          <p14:tracePt t="55862" x="6648450" y="2863850"/>
          <p14:tracePt t="55873" x="6661150" y="2863850"/>
          <p14:tracePt t="55879" x="6667500" y="2863850"/>
          <p14:tracePt t="55896" x="6781800" y="2876550"/>
          <p14:tracePt t="55913" x="6940550" y="2876550"/>
          <p14:tracePt t="55929" x="7080250" y="2901950"/>
          <p14:tracePt t="55950" x="7137400" y="2901950"/>
          <p14:tracePt t="55967" x="7143750" y="2901950"/>
          <p14:tracePt t="56136" x="7143750" y="2908300"/>
          <p14:tracePt t="56142" x="7143750" y="2914650"/>
          <p14:tracePt t="56227" x="7137400" y="2914650"/>
          <p14:tracePt t="56238" x="7080250" y="2876550"/>
          <p14:tracePt t="56245" x="7054850" y="2857500"/>
          <p14:tracePt t="56267" x="6978650" y="2851150"/>
          <p14:tracePt t="56280" x="6889750" y="2851150"/>
          <p14:tracePt t="56297" x="6642100" y="2889250"/>
          <p14:tracePt t="56313" x="6375400" y="2952750"/>
          <p14:tracePt t="56317" x="6311900" y="2959100"/>
          <p14:tracePt t="56329" x="6115050" y="2959100"/>
          <p14:tracePt t="56347" x="5886450" y="2984500"/>
          <p14:tracePt t="56362" x="5740400" y="2984500"/>
          <p14:tracePt t="56379" x="5626100" y="2978150"/>
          <p14:tracePt t="56401" x="5492750" y="2940050"/>
          <p14:tracePt t="56413" x="5372100" y="2921000"/>
          <p14:tracePt t="56429" x="5340350" y="2882900"/>
          <p14:tracePt t="56450" x="5283200" y="2863850"/>
          <p14:tracePt t="56463" x="5270500" y="2863850"/>
          <p14:tracePt t="56479" x="5251450" y="2863850"/>
          <p14:tracePt t="56497" x="5207000" y="2870200"/>
          <p14:tracePt t="56513" x="5156200" y="2870200"/>
          <p14:tracePt t="56531" x="5092700" y="2870200"/>
          <p14:tracePt t="56549" x="4978400" y="2844800"/>
          <p14:tracePt t="56562" x="4927600" y="2813050"/>
          <p14:tracePt t="56583" x="4857750" y="2781300"/>
          <p14:tracePt t="56597" x="4826000" y="2755900"/>
          <p14:tracePt t="56613" x="4794250" y="2755900"/>
          <p14:tracePt t="56629" x="4787900" y="2755900"/>
          <p14:tracePt t="56646" x="4762500" y="2755900"/>
          <p14:tracePt t="56663" x="4749800" y="2755900"/>
          <p14:tracePt t="56679" x="4737100" y="2755900"/>
          <p14:tracePt t="56742" x="4724400" y="2755900"/>
          <p14:tracePt t="56751" x="4718050" y="2755900"/>
          <p14:tracePt t="56766" x="4711700" y="2749550"/>
          <p14:tracePt t="56785" x="4667250" y="2743200"/>
          <p14:tracePt t="56796" x="4648200" y="2743200"/>
          <p14:tracePt t="56815" x="4641850" y="2736850"/>
          <p14:tracePt t="56819" x="4641850" y="2724150"/>
          <p14:tracePt t="56850" x="4635500" y="2724150"/>
          <p14:tracePt t="56859" x="4629150" y="2724150"/>
          <p14:tracePt t="56873" x="4591050" y="2743200"/>
          <p14:tracePt t="56880" x="4565650" y="2762250"/>
          <p14:tracePt t="56896" x="4540250" y="2794000"/>
          <p14:tracePt t="56913" x="4514850" y="2819400"/>
          <p14:tracePt t="56929" x="4514850" y="2832100"/>
          <p14:tracePt t="56966" x="4508500" y="2844800"/>
          <p14:tracePt t="56981" x="4502150" y="2844800"/>
          <p14:tracePt t="56999" x="4502150" y="2851150"/>
          <p14:tracePt t="57015" x="4495800" y="2870200"/>
          <p14:tracePt t="57030" x="4489450" y="2876550"/>
          <p14:tracePt t="57046" x="4489450" y="2889250"/>
          <p14:tracePt t="57065" x="4476750" y="2908300"/>
          <p14:tracePt t="57079" x="4464050" y="2921000"/>
          <p14:tracePt t="57096" x="4457700" y="2946400"/>
          <p14:tracePt t="57113" x="4457700" y="2971800"/>
          <p14:tracePt t="57130" x="4457700" y="3003550"/>
          <p14:tracePt t="57146" x="4464050" y="3035300"/>
          <p14:tracePt t="57162" x="4483100" y="3067050"/>
          <p14:tracePt t="57179" x="4489450" y="3092450"/>
          <p14:tracePt t="57198" x="4495800" y="3124200"/>
          <p14:tracePt t="57215" x="4502150" y="3143250"/>
          <p14:tracePt t="57229" x="4514850" y="3181350"/>
          <p14:tracePt t="57246" x="4521200" y="3232150"/>
          <p14:tracePt t="57262" x="4540250" y="3289300"/>
          <p14:tracePt t="57279" x="4552950" y="3340100"/>
          <p14:tracePt t="57298" x="4565650" y="3397250"/>
          <p14:tracePt t="57313" x="4572000" y="3429000"/>
          <p14:tracePt t="57317" x="4572000" y="3435350"/>
          <p14:tracePt t="57329" x="4572000" y="3467100"/>
          <p14:tracePt t="57348" x="4572000" y="3498850"/>
          <p14:tracePt t="57362" x="4572000" y="3511550"/>
          <p14:tracePt t="57379" x="4578350" y="3536950"/>
          <p14:tracePt t="57396" x="4584700" y="3536950"/>
          <p14:tracePt t="57455" x="4584700" y="3530600"/>
          <p14:tracePt t="57466" x="4584700" y="3524250"/>
          <p14:tracePt t="57472" x="4591050" y="3524250"/>
          <p14:tracePt t="57482" x="4603750" y="3524250"/>
          <p14:tracePt t="57796" x="4610100" y="3524250"/>
          <p14:tracePt t="57802" x="4616450" y="3524250"/>
          <p14:tracePt t="57814" x="4616450" y="3517900"/>
          <p14:tracePt t="57830" x="4629150" y="3511550"/>
          <p14:tracePt t="57864" x="4641850" y="3511550"/>
          <p14:tracePt t="57879" x="4660900" y="3511550"/>
          <p14:tracePt t="57896" x="4679950" y="3511550"/>
          <p14:tracePt t="57930" x="4692650" y="3517900"/>
          <p14:tracePt t="57962" x="4692650" y="3536950"/>
          <p14:tracePt t="58040" x="4692650" y="3530600"/>
          <p14:tracePt t="58048" x="4692650" y="3524250"/>
          <p14:tracePt t="58064" x="4667250" y="3511550"/>
          <p14:tracePt t="58079" x="4648200" y="3486150"/>
          <p14:tracePt t="58096" x="4622800" y="3467100"/>
          <p14:tracePt t="58112" x="4610100" y="3441700"/>
          <p14:tracePt t="58129" x="4610100" y="3435350"/>
          <p14:tracePt t="58208" x="4610100" y="3429000"/>
          <p14:tracePt t="58219" x="4616450" y="3416300"/>
          <p14:tracePt t="58230" x="4622800" y="3416300"/>
          <p14:tracePt t="58246" x="4648200" y="3416300"/>
          <p14:tracePt t="58264" x="4679950" y="3416300"/>
          <p14:tracePt t="58279" x="4699000" y="3416300"/>
          <p14:tracePt t="58296" x="4724400" y="3416300"/>
          <p14:tracePt t="58312" x="4762500" y="3429000"/>
          <p14:tracePt t="58317" x="4775200" y="3429000"/>
          <p14:tracePt t="58328" x="4826000" y="3429000"/>
          <p14:tracePt t="58348" x="4927600" y="3429000"/>
          <p14:tracePt t="58362" x="4997450" y="3448050"/>
          <p14:tracePt t="58379" x="4997450" y="3486150"/>
          <p14:tracePt t="58395" x="4997450" y="3492500"/>
          <p14:tracePt t="58467" x="4984750" y="3498850"/>
          <p14:tracePt t="58475" x="4978400" y="3505200"/>
          <p14:tracePt t="58495" x="4978400" y="3517900"/>
          <p14:tracePt t="58512" x="4978400" y="3524250"/>
          <p14:tracePt t="58631" x="4991100" y="3511550"/>
          <p14:tracePt t="58640" x="4997450" y="3505200"/>
          <p14:tracePt t="58648" x="5003800" y="3492500"/>
          <p14:tracePt t="58662" x="5035550" y="3467100"/>
          <p14:tracePt t="58679" x="5041900" y="3460750"/>
          <p14:tracePt t="58695" x="5048250" y="3454400"/>
          <p14:tracePt t="58858" x="5041900" y="3460750"/>
          <p14:tracePt t="59148" x="5041900" y="3454400"/>
          <p14:tracePt t="59157" x="5048250" y="3448050"/>
          <p14:tracePt t="59164" x="5054600" y="3435350"/>
          <p14:tracePt t="59179" x="5067300" y="3435350"/>
          <p14:tracePt t="59196" x="5080000" y="3429000"/>
          <p14:tracePt t="59212" x="5086350" y="3429000"/>
          <p14:tracePt t="59232" x="5118100" y="3429000"/>
          <p14:tracePt t="59267" x="5187950" y="3409950"/>
          <p14:tracePt t="59296" x="5270500" y="3390900"/>
          <p14:tracePt t="59330" x="5340350" y="3365500"/>
          <p14:tracePt t="59337" x="5353050" y="3359150"/>
          <p14:tracePt t="59346" x="5365750" y="3359150"/>
          <p14:tracePt t="59362" x="5410200" y="3359150"/>
          <p14:tracePt t="59381" x="5473700" y="3359150"/>
          <p14:tracePt t="59396" x="5568950" y="3359150"/>
          <p14:tracePt t="59416" x="5708650" y="3384550"/>
          <p14:tracePt t="59429" x="5784850" y="3390900"/>
          <p14:tracePt t="59445" x="5835650" y="3397250"/>
          <p14:tracePt t="59462" x="5842000" y="3409950"/>
          <p14:tracePt t="59480" x="5848350" y="3409950"/>
          <p14:tracePt t="59496" x="5854700" y="3409950"/>
          <p14:tracePt t="59512" x="5880100" y="3397250"/>
          <p14:tracePt t="59529" x="5930900" y="3397250"/>
          <p14:tracePt t="59547" x="6000750" y="3378200"/>
          <p14:tracePt t="59566" x="6089650" y="3371850"/>
          <p14:tracePt t="59581" x="6146800" y="3352800"/>
          <p14:tracePt t="59598" x="6153150" y="3346450"/>
          <p14:tracePt t="59746" x="6153150" y="3352800"/>
          <p14:tracePt t="59785" x="6153150" y="3365500"/>
          <p14:tracePt t="59798" x="6146800" y="3371850"/>
          <p14:tracePt t="59812" x="6140450" y="3378200"/>
          <p14:tracePt t="59829" x="6127750" y="3384550"/>
          <p14:tracePt t="60364" x="6134100" y="3384550"/>
          <p14:tracePt t="60369" x="6134100" y="3378200"/>
          <p14:tracePt t="60378" x="6140450" y="3378200"/>
          <p14:tracePt t="60418" x="6146800" y="3378200"/>
          <p14:tracePt t="60423" x="6153150" y="3378200"/>
          <p14:tracePt t="60449" x="6153150" y="3371850"/>
          <p14:tracePt t="60457" x="6153150" y="3359150"/>
          <p14:tracePt t="60481" x="6172200" y="3359150"/>
          <p14:tracePt t="61806" x="6172200" y="3352800"/>
          <p14:tracePt t="61817" x="6172200" y="3346450"/>
          <p14:tracePt t="61829" x="6172200" y="3340100"/>
          <p14:tracePt t="61848" x="6172200" y="3333750"/>
          <p14:tracePt t="61996" x="6172200" y="3321050"/>
          <p14:tracePt t="62002" x="6172200" y="3314700"/>
          <p14:tracePt t="62219" x="6172200" y="3308350"/>
          <p14:tracePt t="62226" x="6172200" y="3302000"/>
          <p14:tracePt t="62242" x="6172200" y="3295650"/>
          <p14:tracePt t="62250" x="6172200" y="3282950"/>
          <p14:tracePt t="62286" x="6165850" y="3282950"/>
          <p14:tracePt t="62296" x="6159500" y="3282950"/>
          <p14:tracePt t="62356" x="6153150" y="3282950"/>
          <p14:tracePt t="62362" x="6146800" y="3282950"/>
          <p14:tracePt t="62397" x="6140450" y="3282950"/>
          <p14:tracePt t="62407" x="6121400" y="3282950"/>
          <p14:tracePt t="62414" x="6115050" y="3282950"/>
          <p14:tracePt t="62429" x="6057900" y="3282950"/>
          <p14:tracePt t="62445" x="6019800" y="3282950"/>
          <p14:tracePt t="62462" x="5969000" y="3282950"/>
          <p14:tracePt t="62482" x="5956300" y="3270250"/>
          <p14:tracePt t="62687" x="5956300" y="3257550"/>
          <p14:tracePt t="62695" x="5962650" y="3257550"/>
          <p14:tracePt t="62720" x="5962650" y="3244850"/>
          <p14:tracePt t="62732" x="5981700" y="3232150"/>
          <p14:tracePt t="62745" x="5988050" y="3225800"/>
          <p14:tracePt t="62779" x="6032500" y="3194050"/>
          <p14:tracePt t="62815" x="6102350" y="3143250"/>
          <p14:tracePt t="62823" x="6108700" y="3124200"/>
          <p14:tracePt t="62846" x="6134100" y="3079750"/>
          <p14:tracePt t="62862" x="6134100" y="3067050"/>
          <p14:tracePt t="62879" x="6134100" y="3048000"/>
          <p14:tracePt t="63006" x="6134100" y="3041650"/>
          <p14:tracePt t="63020" x="6146800" y="3028950"/>
          <p14:tracePt t="63030" x="6165850" y="2997200"/>
          <p14:tracePt t="63049" x="6197600" y="2927350"/>
          <p14:tracePt t="63063" x="6210300" y="2895600"/>
          <p14:tracePt t="63079" x="6210300" y="2889250"/>
          <p14:tracePt t="63098" x="6223000" y="2889250"/>
          <p14:tracePt t="63278" x="6216650" y="2889250"/>
          <p14:tracePt t="63289" x="6203950" y="2889250"/>
          <p14:tracePt t="63301" x="6178550" y="2908300"/>
          <p14:tracePt t="63317" x="6159500" y="2927350"/>
          <p14:tracePt t="63322" x="6153150" y="2927350"/>
          <p14:tracePt t="63333" x="6121400" y="2952750"/>
          <p14:tracePt t="63347" x="6102350" y="2978150"/>
          <p14:tracePt t="63381" x="6096000" y="2978150"/>
          <p14:tracePt t="63395" x="6089650" y="2978150"/>
          <p14:tracePt t="63570" x="6083300" y="2984500"/>
          <p14:tracePt t="63585" x="6057900" y="3003550"/>
          <p14:tracePt t="63702" x="6057900" y="3009900"/>
          <p14:tracePt t="63719" x="6057900" y="3035300"/>
          <p14:tracePt t="63728" x="6051550" y="3035300"/>
          <p14:tracePt t="63748" x="6045200" y="3067050"/>
          <p14:tracePt t="63764" x="6045200" y="3162300"/>
          <p14:tracePt t="63781" x="6045200" y="3251200"/>
          <p14:tracePt t="63796" x="6045200" y="3359150"/>
          <p14:tracePt t="63816" x="6076950" y="3448050"/>
          <p14:tracePt t="63821" x="6083300" y="3460750"/>
          <p14:tracePt t="63833" x="6096000" y="3479800"/>
          <p14:tracePt t="63846" x="6102350" y="3479800"/>
          <p14:tracePt t="63861" x="6102350" y="3492500"/>
          <p14:tracePt t="64004" x="6096000" y="3492500"/>
          <p14:tracePt t="64014" x="6083300" y="3492500"/>
          <p14:tracePt t="64032" x="6051550" y="3492500"/>
          <p14:tracePt t="64045" x="6026150" y="3511550"/>
          <p14:tracePt t="64062" x="5962650" y="3530600"/>
          <p14:tracePt t="64078" x="5930900" y="3556000"/>
          <p14:tracePt t="64098" x="5924550" y="3556000"/>
          <p14:tracePt t="64112" x="5918200" y="3556000"/>
          <p14:tracePt t="64147" x="5918200" y="3549650"/>
          <p14:tracePt t="64155" x="5918200" y="3530600"/>
          <p14:tracePt t="64162" x="5918200" y="3511550"/>
          <p14:tracePt t="64180" x="5937250" y="3460750"/>
          <p14:tracePt t="64195" x="5956300" y="3409950"/>
          <p14:tracePt t="64211" x="5988050" y="3371850"/>
          <p14:tracePt t="64231" x="6026150" y="3333750"/>
          <p14:tracePt t="64246" x="6051550" y="3327400"/>
          <p14:tracePt t="64264" x="6083300" y="3308350"/>
          <p14:tracePt t="64279" x="6096000" y="3302000"/>
          <p14:tracePt t="64295" x="6108700" y="3295650"/>
          <p14:tracePt t="64312" x="6127750" y="3295650"/>
          <p14:tracePt t="64435" x="6127750" y="3302000"/>
          <p14:tracePt t="64447" x="6127750" y="3314700"/>
          <p14:tracePt t="64458" x="6115050" y="3321050"/>
          <p14:tracePt t="64467" x="6108700" y="3321050"/>
          <p14:tracePt t="64480" x="6096000" y="3321050"/>
          <p14:tracePt t="64495" x="6076950" y="3308350"/>
          <p14:tracePt t="64516" x="6064250" y="3295650"/>
          <p14:tracePt t="64530" x="6057900" y="3295650"/>
          <p14:tracePt t="64545" x="6057900" y="3282950"/>
          <p14:tracePt t="64578" x="6064250" y="3282950"/>
          <p14:tracePt t="64595" x="6070600" y="3282950"/>
          <p14:tracePt t="64612" x="6102350" y="3282950"/>
          <p14:tracePt t="64629" x="6153150" y="3282950"/>
          <p14:tracePt t="64645" x="6210300" y="3308350"/>
          <p14:tracePt t="64662" x="6305550" y="3365500"/>
          <p14:tracePt t="64679" x="6356350" y="3390900"/>
          <p14:tracePt t="64695" x="6381750" y="3409950"/>
          <p14:tracePt t="64712" x="6394450" y="3429000"/>
          <p14:tracePt t="64770" x="6400800" y="3422650"/>
          <p14:tracePt t="64776" x="6407150" y="3422650"/>
          <p14:tracePt t="64785" x="6407150" y="3416300"/>
          <p14:tracePt t="64814" x="6407150" y="3409950"/>
          <p14:tracePt t="64820" x="6407150" y="3403600"/>
          <p14:tracePt t="64836" x="6400800" y="3403600"/>
          <p14:tracePt t="64875" x="6388100" y="3403600"/>
          <p14:tracePt t="64881" x="6381750" y="3403600"/>
          <p14:tracePt t="64898" x="6375400" y="3403600"/>
          <p14:tracePt t="64911" x="6362700" y="3403600"/>
          <p14:tracePt t="64934" x="6324600" y="3435350"/>
          <p14:tracePt t="64945" x="6318250" y="3441700"/>
          <p14:tracePt t="64961" x="6305550" y="3454400"/>
          <p14:tracePt t="65007" x="6311900" y="3454400"/>
          <p14:tracePt t="65015" x="6318250" y="3454400"/>
          <p14:tracePt t="65031" x="6324600" y="3454400"/>
          <p14:tracePt t="65048" x="6350000" y="3441700"/>
          <p14:tracePt t="65062" x="6369050" y="3422650"/>
          <p14:tracePt t="65080" x="6394450" y="3409950"/>
          <p14:tracePt t="65099" x="6413500" y="3403600"/>
          <p14:tracePt t="65113" x="6419850" y="3390900"/>
          <p14:tracePt t="65146" x="6432550" y="3390900"/>
          <p14:tracePt t="65165" x="6445250" y="3390900"/>
          <p14:tracePt t="65178" x="6457950" y="3390900"/>
          <p14:tracePt t="65196" x="6483350" y="3397250"/>
          <p14:tracePt t="65212" x="6508750" y="3409950"/>
          <p14:tracePt t="65228" x="6515100" y="3409950"/>
          <p14:tracePt t="65245" x="6521450" y="3429000"/>
          <p14:tracePt t="65264" x="6527800" y="3429000"/>
          <p14:tracePt t="65278" x="6534150" y="3429000"/>
          <p14:tracePt t="65328" x="6553200" y="3422650"/>
          <p14:tracePt t="65337" x="6565900" y="3416300"/>
          <p14:tracePt t="65347" x="6597650" y="3397250"/>
          <p14:tracePt t="65362" x="6629400" y="3371850"/>
          <p14:tracePt t="65379" x="6654800" y="3365500"/>
          <p14:tracePt t="65397" x="6673850" y="3359150"/>
          <p14:tracePt t="65416" x="6680200" y="3359150"/>
          <p14:tracePt t="65428" x="6711950" y="3359150"/>
          <p14:tracePt t="65445" x="6756400" y="3397250"/>
          <p14:tracePt t="65461" x="6826250" y="3441700"/>
          <p14:tracePt t="65478" x="6877050" y="3473450"/>
          <p14:tracePt t="65495" x="6896100" y="3486150"/>
          <p14:tracePt t="65512" x="6915150" y="3486150"/>
          <p14:tracePt t="65733" x="6908800" y="3486150"/>
          <p14:tracePt t="65738" x="6902450" y="3486150"/>
          <p14:tracePt t="65746" x="6896100" y="3486150"/>
          <p14:tracePt t="65761" x="6883400" y="3486150"/>
          <p14:tracePt t="65779" x="6858000" y="3486150"/>
          <p14:tracePt t="65797" x="6832600" y="3486150"/>
          <p14:tracePt t="65812" x="6807200" y="3486150"/>
          <p14:tracePt t="65816" x="6794500" y="3486150"/>
          <p14:tracePt t="65829" x="6775450" y="3486150"/>
          <p14:tracePt t="65846" x="6737350" y="3479800"/>
          <p14:tracePt t="65862" x="6711950" y="3479800"/>
          <p14:tracePt t="65878" x="6699250" y="3479800"/>
          <p14:tracePt t="65895" x="6692900" y="3479800"/>
          <p14:tracePt t="65928" x="6673850" y="3479800"/>
          <p14:tracePt t="65945" x="6673850" y="3467100"/>
          <p14:tracePt t="65961" x="6673850" y="3454400"/>
          <p14:tracePt t="65982" x="6692900" y="3422650"/>
          <p14:tracePt t="65998" x="6724650" y="3390900"/>
          <p14:tracePt t="66013" x="6775450" y="3365500"/>
          <p14:tracePt t="66029" x="6851650" y="3346450"/>
          <p14:tracePt t="66050" x="6972300" y="3327400"/>
          <p14:tracePt t="66061" x="7035800" y="3327400"/>
          <p14:tracePt t="66082" x="7137400" y="3321050"/>
          <p14:tracePt t="66095" x="7156450" y="3314700"/>
          <p14:tracePt t="66112" x="7175500" y="3321050"/>
          <p14:tracePt t="66128" x="7188200" y="3333750"/>
          <p14:tracePt t="66145" x="7219950" y="3359150"/>
          <p14:tracePt t="66161" x="7270750" y="3390900"/>
          <p14:tracePt t="66179" x="7315200" y="3422650"/>
          <p14:tracePt t="66195" x="7334250" y="3454400"/>
          <p14:tracePt t="66211" x="7340600" y="3467100"/>
          <p14:tracePt t="66231" x="7346950" y="3473450"/>
          <p14:tracePt t="66329" x="7346950" y="3486150"/>
          <p14:tracePt t="66337" x="7346950" y="3492500"/>
          <p14:tracePt t="66499" x="7346950" y="3479800"/>
          <p14:tracePt t="66505" x="7353300" y="3479800"/>
          <p14:tracePt t="66516" x="7359650" y="3479800"/>
          <p14:tracePt t="66549" x="7372350" y="3473450"/>
          <p14:tracePt t="66558" x="7378700" y="3467100"/>
          <p14:tracePt t="66606" x="7378700" y="3460750"/>
          <p14:tracePt t="66613" x="7378700" y="3454400"/>
          <p14:tracePt t="66649" x="7378700" y="3441700"/>
          <p14:tracePt t="66657" x="7385050" y="3435350"/>
          <p14:tracePt t="66663" x="7391400" y="3435350"/>
          <p14:tracePt t="66680" x="7391400" y="3422650"/>
          <p14:tracePt t="66695" x="7391400" y="3409950"/>
          <p14:tracePt t="66712" x="7391400" y="3384550"/>
          <p14:tracePt t="66728" x="7391400" y="3371850"/>
          <p14:tracePt t="66747" x="7391400" y="3359150"/>
          <p14:tracePt t="66865" x="7385050" y="3359150"/>
          <p14:tracePt t="66875" x="7378700" y="3346450"/>
          <p14:tracePt t="66879" x="7366000" y="3333750"/>
          <p14:tracePt t="66894" x="7346950" y="3321050"/>
          <p14:tracePt t="66912" x="7296150" y="3302000"/>
          <p14:tracePt t="66928" x="7258050" y="3295650"/>
          <p14:tracePt t="66945" x="7245350" y="3282950"/>
          <p14:tracePt t="67024" x="7264400" y="3282950"/>
          <p14:tracePt t="67032" x="7296150" y="3282950"/>
          <p14:tracePt t="67045" x="7340600" y="3295650"/>
          <p14:tracePt t="67061" x="7366000" y="3295650"/>
          <p14:tracePt t="67081" x="7385050" y="3295650"/>
          <p14:tracePt t="67135" x="7385050" y="3302000"/>
          <p14:tracePt t="67140" x="7385050" y="3308350"/>
          <p14:tracePt t="70538" x="7410450" y="3327400"/>
          <p14:tracePt t="70546" x="7448550" y="3352800"/>
          <p14:tracePt t="70563" x="7454900" y="3365500"/>
          <p14:tracePt t="70578" x="7442200" y="3365500"/>
          <p14:tracePt t="70595" x="7429500" y="3365500"/>
          <p14:tracePt t="70611" x="7429500" y="3359150"/>
          <p14:tracePt t="70629" x="7429500" y="3340100"/>
          <p14:tracePt t="70645" x="7493000" y="3276600"/>
          <p14:tracePt t="70678" x="7759700" y="3175000"/>
          <p14:tracePt t="70711" x="7816850" y="3194050"/>
          <p14:tracePt t="70744" x="7861300" y="3244850"/>
          <p14:tracePt t="70764" x="7893050" y="3276600"/>
          <p14:tracePt t="70778" x="7899400" y="3282950"/>
          <p14:tracePt t="70795" x="7886700" y="3308350"/>
          <p14:tracePt t="70815" x="7753350" y="3327400"/>
          <p14:tracePt t="70829" x="7696200" y="3359150"/>
          <p14:tracePt t="70834" x="7658100" y="3378200"/>
          <p14:tracePt t="70850" x="7607300" y="3409950"/>
          <p14:tracePt t="70863" x="7600950" y="3422650"/>
          <p14:tracePt t="70879" x="7600950" y="3416300"/>
          <p14:tracePt t="70894" x="7639050" y="3378200"/>
          <p14:tracePt t="70913" x="7658100" y="3371850"/>
          <p14:tracePt t="70971" x="7658100" y="3359150"/>
          <p14:tracePt t="70983" x="7658100" y="3346450"/>
          <p14:tracePt t="71036" x="7645400" y="3346450"/>
          <p14:tracePt t="71046" x="7639050" y="3352800"/>
          <p14:tracePt t="71150" x="7639050" y="3365500"/>
          <p14:tracePt t="71164" x="7677150" y="3384550"/>
          <p14:tracePt t="71180" x="7702550" y="3409950"/>
          <p14:tracePt t="71194" x="7766050" y="3486150"/>
          <p14:tracePt t="71212" x="7785100" y="3575050"/>
          <p14:tracePt t="71227" x="7734300" y="3683000"/>
          <p14:tracePt t="71244" x="7670800" y="3759200"/>
          <p14:tracePt t="71264" x="7639050" y="3822700"/>
          <p14:tracePt t="71280" x="7607300" y="3917950"/>
          <p14:tracePt t="71294" x="7600950" y="3949700"/>
          <p14:tracePt t="71391" x="7588250" y="3949700"/>
          <p14:tracePt t="71400" x="7575550" y="3949700"/>
          <p14:tracePt t="71410" x="7543800" y="3975100"/>
          <p14:tracePt t="71427" x="7448550" y="4032250"/>
          <p14:tracePt t="71444" x="7315200" y="4095750"/>
          <p14:tracePt t="71461" x="7200900" y="4140200"/>
          <p14:tracePt t="71478" x="7004050" y="4286250"/>
          <p14:tracePt t="71494" x="6724650" y="4425950"/>
          <p14:tracePt t="71511" x="6470650" y="4591050"/>
          <p14:tracePt t="71527" x="6121400" y="4806950"/>
          <p14:tracePt t="71544" x="5734050" y="5029200"/>
          <p14:tracePt t="71563" x="5365750" y="5232400"/>
          <p14:tracePt t="71580" x="4800600" y="5486400"/>
          <p14:tracePt t="71596" x="4432300" y="5676900"/>
          <p14:tracePt t="71611" x="4127500" y="5861050"/>
          <p14:tracePt t="71631" x="3981450" y="5981700"/>
          <p14:tracePt t="71644" x="3975100" y="5981700"/>
          <p14:tracePt t="71781" x="3975100" y="5975350"/>
          <p14:tracePt t="71899" x="3968750" y="5975350"/>
          <p14:tracePt t="71906" x="3930650" y="5975350"/>
          <p14:tracePt t="71911" x="3917950" y="5981700"/>
          <p14:tracePt t="71929" x="3905250" y="6000750"/>
          <p14:tracePt t="71944" x="3917950" y="6013450"/>
          <p14:tracePt t="71961" x="3917950" y="6045200"/>
          <p14:tracePt t="71978" x="3917950" y="6083300"/>
          <p14:tracePt t="71994" x="3917950" y="6096000"/>
          <p14:tracePt t="72011" x="3917950" y="6115050"/>
          <p14:tracePt t="72034" x="3917950" y="6153150"/>
          <p14:tracePt t="72047" x="3930650" y="6203950"/>
          <p14:tracePt t="72064" x="3949700" y="6273800"/>
          <p14:tracePt t="72080" x="3975100" y="6343650"/>
          <p14:tracePt t="72094" x="3987800" y="6413500"/>
          <p14:tracePt t="72112" x="4051300" y="6502400"/>
          <p14:tracePt t="72127" x="4121150" y="6597650"/>
          <p14:tracePt t="72144" x="4191000" y="6692900"/>
          <p14:tracePt t="72161" x="4248150" y="6781800"/>
          <p14:tracePt t="72177" x="4311650" y="6845300"/>
          <p14:tracePt t="72194" x="4343400" y="6851650"/>
          <p14:tracePt t="72211" x="4356100" y="6851650"/>
          <p14:tracePt t="72227" x="4368800" y="6851650"/>
          <p14:tracePt t="72265" x="4394200" y="6832600"/>
          <p14:tracePt t="72278" x="4445000" y="6807200"/>
          <p14:tracePt t="72294" x="4533900" y="6705600"/>
          <p14:tracePt t="72313" x="4635500" y="6559550"/>
          <p14:tracePt t="72327" x="4730750" y="6394450"/>
          <p14:tracePt t="72332" x="4756150" y="6350000"/>
          <p14:tracePt t="72344" x="4806950" y="6223000"/>
          <p14:tracePt t="72361" x="4838700" y="6070600"/>
          <p14:tracePt t="72378" x="4851400" y="5930900"/>
          <p14:tracePt t="72394" x="4845050" y="5759450"/>
          <p14:tracePt t="72413" x="4832350" y="5556250"/>
          <p14:tracePt t="72428" x="4800600" y="5403850"/>
          <p14:tracePt t="72450" x="4749800" y="5213350"/>
          <p14:tracePt t="72460" x="4724400" y="5086350"/>
          <p14:tracePt t="72478" x="4692650" y="4946650"/>
          <p14:tracePt t="72494" x="4660900" y="4806950"/>
          <p14:tracePt t="72513" x="4597400" y="4584700"/>
          <p14:tracePt t="72528" x="4552950" y="4400550"/>
          <p14:tracePt t="72548" x="4438650" y="4191000"/>
          <p14:tracePt t="72562" x="4375150" y="4076700"/>
          <p14:tracePt t="72580" x="4292600" y="3892550"/>
          <p14:tracePt t="72594" x="4241800" y="3810000"/>
          <p14:tracePt t="72615" x="4216400" y="3714750"/>
          <p14:tracePt t="72627" x="4191000" y="3663950"/>
          <p14:tracePt t="72649" x="4165600" y="3613150"/>
          <p14:tracePt t="72660" x="4146550" y="3594100"/>
          <p14:tracePt t="72678" x="4076700" y="3536950"/>
          <p14:tracePt t="72694" x="3981450" y="3473450"/>
          <p14:tracePt t="72712" x="3867150" y="3365500"/>
          <p14:tracePt t="72728" x="3778250" y="3282950"/>
          <p14:tracePt t="72744" x="3702050" y="3206750"/>
          <p14:tracePt t="72761" x="3581400" y="3105150"/>
          <p14:tracePt t="72781" x="3454400" y="3028950"/>
          <p14:tracePt t="72794" x="3352800" y="2978150"/>
          <p14:tracePt t="72812" x="3130550" y="2927350"/>
          <p14:tracePt t="72827" x="2946400" y="2882900"/>
          <p14:tracePt t="72832" x="2908300" y="2882900"/>
          <p14:tracePt t="72846" x="2800350" y="2851150"/>
          <p14:tracePt t="72861" x="2673350" y="2832100"/>
          <p14:tracePt t="72877" x="2520950" y="2813050"/>
          <p14:tracePt t="72900" x="2266950" y="2813050"/>
          <p14:tracePt t="72911" x="2108200" y="2813050"/>
          <p14:tracePt t="72929" x="1905000" y="2813050"/>
          <p14:tracePt t="72950" x="1657350" y="2794000"/>
          <p14:tracePt t="72961" x="1549400" y="2794000"/>
          <p14:tracePt t="72977" x="1422400" y="2794000"/>
          <p14:tracePt t="72994" x="1282700" y="2800350"/>
          <p14:tracePt t="73012" x="1060450" y="2851150"/>
          <p14:tracePt t="73029" x="882650" y="2863850"/>
          <p14:tracePt t="73048" x="711200" y="2863850"/>
          <p14:tracePt t="73065" x="590550" y="2876550"/>
          <p14:tracePt t="73077" x="539750" y="2876550"/>
          <p14:tracePt t="73094" x="450850" y="2876550"/>
          <p14:tracePt t="73114" x="361950" y="2876550"/>
          <p14:tracePt t="73131" x="292100" y="2889250"/>
          <p14:tracePt t="73145" x="234950" y="2914650"/>
          <p14:tracePt t="73165" x="165100" y="2965450"/>
          <p14:tracePt t="73181" x="127000" y="3003550"/>
          <p14:tracePt t="73198" x="57150" y="3073400"/>
          <p14:tracePt t="73212" x="0" y="3136900"/>
          <p14:tracePt t="73227" x="0" y="3194050"/>
          <p14:tracePt t="73243" x="0" y="3276600"/>
          <p14:tracePt t="73261" x="0" y="3352800"/>
          <p14:tracePt t="73277" x="0" y="3460750"/>
          <p14:tracePt t="73293" x="0" y="3575050"/>
          <p14:tracePt t="73313" x="0" y="3784600"/>
          <p14:tracePt t="73327" x="0" y="3930650"/>
          <p14:tracePt t="73344" x="0" y="4121150"/>
          <p14:tracePt t="73361" x="0" y="4298950"/>
          <p14:tracePt t="73381" x="0" y="4470400"/>
          <p14:tracePt t="73398" x="0" y="4559300"/>
          <p14:tracePt t="73412" x="0" y="4629150"/>
          <p14:tracePt t="73430" x="0" y="4711700"/>
          <p14:tracePt t="73444" x="0" y="4800600"/>
          <p14:tracePt t="73465" x="0" y="4914900"/>
          <p14:tracePt t="73477" x="0" y="4965700"/>
          <p14:tracePt t="73494" x="0" y="5073650"/>
          <p14:tracePt t="73515" x="0" y="5194300"/>
          <p14:tracePt t="73532" x="0" y="5314950"/>
          <p14:tracePt t="73545" x="0" y="5384800"/>
          <p14:tracePt t="73560" x="0" y="5486400"/>
          <p14:tracePt t="73577" x="0" y="5556250"/>
          <p14:tracePt t="73594" x="0" y="5638800"/>
          <p14:tracePt t="73610" x="0" y="5695950"/>
          <p14:tracePt t="73627" x="0" y="5772150"/>
          <p14:tracePt t="73643" x="0" y="5829300"/>
          <p14:tracePt t="73661" x="0" y="5899150"/>
          <p14:tracePt t="73677" x="0" y="5943600"/>
          <p14:tracePt t="73694" x="0" y="6013450"/>
          <p14:tracePt t="73711" x="12700" y="6102350"/>
          <p14:tracePt t="73728" x="12700" y="6165850"/>
          <p14:tracePt t="73744" x="31750" y="6235700"/>
          <p14:tracePt t="73761" x="50800" y="6318250"/>
          <p14:tracePt t="73778" x="63500" y="6413500"/>
          <p14:tracePt t="73794" x="95250" y="6540500"/>
          <p14:tracePt t="74295" x="2254250" y="6851650"/>
          <p14:tracePt t="74314" x="2400300" y="6851650"/>
          <p14:tracePt t="74327" x="2463800" y="6851650"/>
          <p14:tracePt t="74345" x="2520950" y="6851650"/>
          <p14:tracePt t="74349" x="2527300" y="6851650"/>
          <p14:tracePt t="74361" x="2552700" y="6851650"/>
          <p14:tracePt t="74382" x="2590800" y="6851650"/>
          <p14:tracePt t="74398" x="2647950" y="6845300"/>
          <p14:tracePt t="74415" x="2749550" y="6807200"/>
          <p14:tracePt t="74427" x="2832100" y="6769100"/>
          <p14:tracePt t="74447" x="2946400" y="6661150"/>
          <p14:tracePt t="74461" x="3035300" y="6604000"/>
          <p14:tracePt t="74483" x="3079750" y="6584950"/>
          <p14:tracePt t="74494" x="3086100" y="6572250"/>
          <p14:tracePt t="74511" x="3092450" y="6559550"/>
          <p14:tracePt t="74527" x="3117850" y="6534150"/>
          <p14:tracePt t="74546" x="3149600" y="6496050"/>
          <p14:tracePt t="74563" x="3200400" y="6457950"/>
          <p14:tracePt t="74579" x="3238500" y="6407150"/>
          <p14:tracePt t="74594" x="3263900" y="6362700"/>
          <p14:tracePt t="74614" x="3295650" y="6318250"/>
          <p14:tracePt t="74633" x="3321050" y="6261100"/>
          <p14:tracePt t="74647" x="3340100" y="6229350"/>
          <p14:tracePt t="74662" x="3384550" y="6191250"/>
          <p14:tracePt t="74680" x="3403600" y="6153150"/>
          <p14:tracePt t="74694" x="3435350" y="6102350"/>
          <p14:tracePt t="74711" x="3460750" y="6064250"/>
          <p14:tracePt t="74727" x="3486150" y="6013450"/>
          <p14:tracePt t="74745" x="3498850" y="5981700"/>
          <p14:tracePt t="74760" x="3498850" y="5969000"/>
          <p14:tracePt t="74798" x="3511550" y="5949950"/>
          <p14:tracePt t="74811" x="3517900" y="5937250"/>
          <p14:tracePt t="74827" x="3524250" y="5918200"/>
          <p14:tracePt t="74845" x="3562350" y="5867400"/>
          <p14:tracePt t="74851" x="3568700" y="5861050"/>
          <p14:tracePt t="74861" x="3587750" y="5816600"/>
          <p14:tracePt t="74884" x="3600450" y="5765800"/>
          <p14:tracePt t="74894" x="3613150" y="5721350"/>
          <p14:tracePt t="74914" x="3625850" y="5676900"/>
          <p14:tracePt t="74929" x="3638550" y="5638800"/>
          <p14:tracePt t="74947" x="3651250" y="5619750"/>
          <p14:tracePt t="74961" x="3657600" y="5613400"/>
          <p14:tracePt t="75083" x="3663950" y="5613400"/>
          <p14:tracePt t="75088" x="3670300" y="5613400"/>
          <p14:tracePt t="75108" x="3670300" y="5607050"/>
          <p14:tracePt t="75114" x="3670300" y="5600700"/>
          <p14:tracePt t="75127" x="3689350" y="5600700"/>
          <p14:tracePt t="75161" x="3702050" y="5594350"/>
          <p14:tracePt t="75180" x="3714750" y="5575300"/>
          <p14:tracePt t="75195" x="3727450" y="5568950"/>
          <p14:tracePt t="75211" x="3733800" y="5556250"/>
          <p14:tracePt t="75227" x="3746500" y="5530850"/>
          <p14:tracePt t="75246" x="3765550" y="5511800"/>
          <p14:tracePt t="75263" x="3784600" y="5480050"/>
          <p14:tracePt t="75284" x="3822700" y="5454650"/>
          <p14:tracePt t="75294" x="3841750" y="5441950"/>
          <p14:tracePt t="75311" x="3848100" y="5416550"/>
          <p14:tracePt t="75327" x="3854450" y="5416550"/>
          <p14:tracePt t="75344" x="3854450" y="5403850"/>
          <p14:tracePt t="75362" x="3867150" y="5378450"/>
          <p14:tracePt t="75379" x="3898900" y="5353050"/>
          <p14:tracePt t="75394" x="3956050" y="5314950"/>
          <p14:tracePt t="75414" x="4013200" y="5232400"/>
          <p14:tracePt t="75431" x="4070350" y="5149850"/>
          <p14:tracePt t="75444" x="4102100" y="5092700"/>
          <p14:tracePt t="75461" x="4184650" y="4978400"/>
          <p14:tracePt t="75479" x="4235450" y="4933950"/>
          <p14:tracePt t="75494" x="4241800" y="4927600"/>
          <p14:tracePt t="75533" x="4241800" y="4921250"/>
          <p14:tracePt t="75538" x="4254500" y="4914900"/>
          <p14:tracePt t="75549" x="4267200" y="4914900"/>
          <p14:tracePt t="75560" x="4273550" y="4902200"/>
          <p14:tracePt t="75578" x="4305300" y="4883150"/>
          <p14:tracePt t="75595" x="4318000" y="4870450"/>
          <p14:tracePt t="75611" x="4337050" y="4851400"/>
          <p14:tracePt t="75627" x="4381500" y="4806950"/>
          <p14:tracePt t="75644" x="4406900" y="4794250"/>
          <p14:tracePt t="75661" x="4445000" y="4768850"/>
          <p14:tracePt t="75679" x="4483100" y="4737100"/>
          <p14:tracePt t="75696" x="4508500" y="4711700"/>
          <p14:tracePt t="75713" x="4521200" y="4699000"/>
          <p14:tracePt t="75744" x="4521200" y="4692650"/>
          <p14:tracePt t="75761" x="4533900" y="4667250"/>
          <p14:tracePt t="75779" x="4552950" y="4635500"/>
          <p14:tracePt t="75799" x="4572000" y="4591050"/>
          <p14:tracePt t="75815" x="4572000" y="4559300"/>
          <p14:tracePt t="75832" x="4572000" y="4527550"/>
          <p14:tracePt t="75838" x="4572000" y="4508500"/>
          <p14:tracePt t="75846" x="4572000" y="4489450"/>
          <p14:tracePt t="75864" x="4527550" y="4432300"/>
          <p14:tracePt t="75879" x="4483100" y="4356100"/>
          <p14:tracePt t="75894" x="4362450" y="4273550"/>
          <p14:tracePt t="75911" x="4210050" y="4171950"/>
          <p14:tracePt t="75927" x="4051300" y="4070350"/>
          <p14:tracePt t="75944" x="3905250" y="3975100"/>
          <p14:tracePt t="75961" x="3638550" y="3860800"/>
          <p14:tracePt t="75977" x="3435350" y="3816350"/>
          <p14:tracePt t="75993" x="3219450" y="3759200"/>
          <p14:tracePt t="76010" x="2984500" y="3689350"/>
          <p14:tracePt t="76027" x="2749550" y="3632200"/>
          <p14:tracePt t="76048" x="2559050" y="3524250"/>
          <p14:tracePt t="76063" x="2438400" y="3435350"/>
          <p14:tracePt t="76080" x="2381250" y="3352800"/>
          <p14:tracePt t="76098" x="2286000" y="3244850"/>
          <p14:tracePt t="76115" x="2178050" y="3175000"/>
          <p14:tracePt t="76131" x="2120900" y="3124200"/>
          <p14:tracePt t="76147" x="2082800" y="3092450"/>
          <p14:tracePt t="76162" x="2070100" y="3073400"/>
          <p14:tracePt t="76180" x="2051050" y="3073400"/>
          <p14:tracePt t="76197" x="2051050" y="3067050"/>
          <p14:tracePt t="76211" x="2044700" y="3060700"/>
          <p14:tracePt t="76232" x="2006600" y="3054350"/>
          <p14:tracePt t="76244" x="1974850" y="3048000"/>
          <p14:tracePt t="76261" x="1898650" y="3048000"/>
          <p14:tracePt t="76279" x="1860550" y="3067050"/>
          <p14:tracePt t="76298" x="1822450" y="3073400"/>
          <p14:tracePt t="76315" x="1803400" y="3086100"/>
          <p14:tracePt t="76328" x="1771650" y="3086100"/>
          <p14:tracePt t="76333" x="1746250" y="3098800"/>
          <p14:tracePt t="76344" x="1720850" y="3105150"/>
          <p14:tracePt t="76363" x="1619250" y="3130550"/>
          <p14:tracePt t="76381" x="1555750" y="3143250"/>
          <p14:tracePt t="76399" x="1454150" y="3149600"/>
          <p14:tracePt t="76411" x="1390650" y="3181350"/>
          <p14:tracePt t="76431" x="1263650" y="3219450"/>
          <p14:tracePt t="76448" x="1162050" y="3244850"/>
          <p14:tracePt t="76460" x="1060450" y="3276600"/>
          <p14:tracePt t="76477" x="952500" y="3314700"/>
          <p14:tracePt t="76494" x="838200" y="3371850"/>
          <p14:tracePt t="76510" x="768350" y="3429000"/>
          <p14:tracePt t="76527" x="723900" y="3448050"/>
          <p14:tracePt t="76545" x="711200" y="3460750"/>
          <p14:tracePt t="76560" x="704850" y="3473450"/>
          <p14:tracePt t="76577" x="692150" y="3473450"/>
          <p14:tracePt t="76631" x="685800" y="3473450"/>
          <p14:tracePt t="76636" x="679450" y="3479800"/>
          <p14:tracePt t="76646" x="673100" y="3505200"/>
          <p14:tracePt t="76661" x="654050" y="3524250"/>
          <p14:tracePt t="76680" x="635000" y="3562350"/>
          <p14:tracePt t="76694" x="590550" y="3613150"/>
          <p14:tracePt t="76716" x="565150" y="3670300"/>
          <p14:tracePt t="76727" x="539750" y="3702050"/>
          <p14:tracePt t="76744" x="533400" y="3733800"/>
          <p14:tracePt t="76760" x="520700" y="3752850"/>
          <p14:tracePt t="76777" x="520700" y="3778250"/>
          <p14:tracePt t="76796" x="520700" y="3822700"/>
          <p14:tracePt t="76816" x="520700" y="3873500"/>
          <p14:tracePt t="76829" x="527050" y="3905250"/>
          <p14:tracePt t="76834" x="533400" y="3924300"/>
          <p14:tracePt t="76843" x="533400" y="3943350"/>
          <p14:tracePt t="76863" x="546100" y="3987800"/>
          <p14:tracePt t="76877" x="565150" y="4006850"/>
          <p14:tracePt t="76894" x="622300" y="4064000"/>
          <p14:tracePt t="76913" x="666750" y="4083050"/>
          <p14:tracePt t="76926" x="717550" y="4108450"/>
          <p14:tracePt t="76943" x="762000" y="4140200"/>
          <p14:tracePt t="76960" x="838200" y="4184650"/>
          <p14:tracePt t="76977" x="908050" y="4222750"/>
          <p14:tracePt t="76994" x="1022350" y="4279900"/>
          <p14:tracePt t="77010" x="1085850" y="4324350"/>
          <p14:tracePt t="77027" x="1123950" y="4356100"/>
          <p14:tracePt t="77046" x="1149350" y="4368800"/>
          <p14:tracePt t="77063" x="1162050" y="4375150"/>
          <p14:tracePt t="77096" x="1181100" y="4375150"/>
          <p14:tracePt t="77115" x="1231900" y="4375150"/>
          <p14:tracePt t="77127" x="1320800" y="4349750"/>
          <p14:tracePt t="77143" x="1377950" y="4330700"/>
          <p14:tracePt t="77160" x="1422400" y="4298950"/>
          <p14:tracePt t="77177" x="1435100" y="4298950"/>
          <p14:tracePt t="77195" x="1441450" y="4292600"/>
          <p14:tracePt t="77211" x="1517650" y="4235450"/>
          <p14:tracePt t="77227" x="1568450" y="4197350"/>
          <p14:tracePt t="77244" x="1625600" y="4159250"/>
          <p14:tracePt t="77260" x="1689100" y="4114800"/>
          <p14:tracePt t="77280" x="1720850" y="4095750"/>
          <p14:tracePt t="77299" x="1746250" y="4070350"/>
          <p14:tracePt t="77315" x="1790700" y="4044950"/>
          <p14:tracePt t="77332" x="1860550" y="3975100"/>
          <p14:tracePt t="77338" x="1892300" y="3937000"/>
          <p14:tracePt t="77346" x="1936750" y="3898900"/>
          <p14:tracePt t="77364" x="2025650" y="3810000"/>
          <p14:tracePt t="77382" x="2101850" y="3727450"/>
          <p14:tracePt t="77394" x="2139950" y="3670300"/>
          <p14:tracePt t="77411" x="2171700" y="3600450"/>
          <p14:tracePt t="77427" x="2178050" y="3556000"/>
          <p14:tracePt t="77444" x="2197100" y="3505200"/>
          <p14:tracePt t="77460" x="2197100" y="3454400"/>
          <p14:tracePt t="77477" x="2197100" y="3397250"/>
          <p14:tracePt t="77495" x="2184400" y="3321050"/>
          <p14:tracePt t="77511" x="2139950" y="3263900"/>
          <p14:tracePt t="77527" x="2101850" y="3187700"/>
          <p14:tracePt t="77547" x="2063750" y="3136900"/>
          <p14:tracePt t="77564" x="2032000" y="3092450"/>
          <p14:tracePt t="77581" x="1974850" y="3041650"/>
          <p14:tracePt t="77595" x="1892300" y="3003550"/>
          <p14:tracePt t="77612" x="1784350" y="2978150"/>
          <p14:tracePt t="77627" x="1676400" y="2946400"/>
          <p14:tracePt t="77643" x="1606550" y="2933700"/>
          <p14:tracePt t="77661" x="1568450" y="2914650"/>
          <p14:tracePt t="77677" x="1543050" y="2895600"/>
          <p14:tracePt t="77695" x="1524000" y="2876550"/>
          <p14:tracePt t="77710" x="1492250" y="2870200"/>
          <p14:tracePt t="77727" x="1422400" y="2863850"/>
          <p14:tracePt t="77744" x="1333500" y="2844800"/>
          <p14:tracePt t="77760" x="1212850" y="2813050"/>
          <p14:tracePt t="77777" x="1079500" y="2819400"/>
          <p14:tracePt t="77799" x="1003300" y="2832100"/>
          <p14:tracePt t="77812" x="984250" y="2832100"/>
          <p14:tracePt t="77831" x="939800" y="2863850"/>
          <p14:tracePt t="77844" x="920750" y="2876550"/>
          <p14:tracePt t="77860" x="882650" y="2908300"/>
          <p14:tracePt t="77877" x="806450" y="2946400"/>
          <p14:tracePt t="77895" x="717550" y="2959100"/>
          <p14:tracePt t="77910" x="666750" y="2984500"/>
          <p14:tracePt t="77926" x="654050" y="3003550"/>
          <p14:tracePt t="77943" x="641350" y="3003550"/>
          <p14:tracePt t="77991" x="641350" y="3009900"/>
          <p14:tracePt t="77999" x="635000" y="3016250"/>
          <p14:tracePt t="78011" x="622300" y="3022600"/>
          <p14:tracePt t="78027" x="603250" y="3048000"/>
          <p14:tracePt t="78045" x="584200" y="3067050"/>
          <p14:tracePt t="78064" x="552450" y="3130550"/>
          <p14:tracePt t="78080" x="495300" y="3213100"/>
          <p14:tracePt t="78097" x="450850" y="3276600"/>
          <p14:tracePt t="78112" x="425450" y="3321050"/>
          <p14:tracePt t="78132" x="400050" y="3371850"/>
          <p14:tracePt t="78144" x="400050" y="3384550"/>
          <p14:tracePt t="78160" x="400050" y="3390900"/>
          <p14:tracePt t="78194" x="400050" y="3397250"/>
          <p14:tracePt t="78214" x="400050" y="3422650"/>
          <p14:tracePt t="78227" x="400050" y="3460750"/>
          <p14:tracePt t="78248" x="400050" y="3594100"/>
          <p14:tracePt t="78260" x="406400" y="3644900"/>
          <p14:tracePt t="78277" x="425450" y="3714750"/>
          <p14:tracePt t="78294" x="450850" y="3778250"/>
          <p14:tracePt t="78312" x="488950" y="3835400"/>
          <p14:tracePt t="78331" x="520700" y="3873500"/>
          <p14:tracePt t="78335" x="527050" y="3873500"/>
          <p14:tracePt t="78344" x="527050" y="3886200"/>
          <p14:tracePt t="78364" x="539750" y="3911600"/>
          <p14:tracePt t="78378" x="552450" y="3917950"/>
          <p14:tracePt t="78397" x="558800" y="3924300"/>
          <p14:tracePt t="78413" x="577850" y="3924300"/>
          <p14:tracePt t="78427" x="609600" y="3930650"/>
          <p14:tracePt t="78443" x="635000" y="3949700"/>
          <p14:tracePt t="78465" x="654050" y="3949700"/>
          <p14:tracePt t="78517" x="673100" y="3949700"/>
          <p14:tracePt t="78523" x="692150" y="3949700"/>
          <p14:tracePt t="78530" x="704850" y="3949700"/>
          <p14:tracePt t="78545" x="742950" y="3949700"/>
          <p14:tracePt t="78560" x="781050" y="3937000"/>
          <p14:tracePt t="78579" x="800100" y="3937000"/>
          <p14:tracePt t="78593" x="838200" y="3949700"/>
          <p14:tracePt t="78610" x="844550" y="3949700"/>
          <p14:tracePt t="78626" x="857250" y="3949700"/>
          <p14:tracePt t="78660" x="908050" y="3949700"/>
          <p14:tracePt t="78677" x="996950" y="3949700"/>
          <p14:tracePt t="78694" x="1085850" y="3949700"/>
          <p14:tracePt t="78712" x="1187450" y="3949700"/>
          <p14:tracePt t="78727" x="1225550" y="3937000"/>
          <p14:tracePt t="78744" x="1250950" y="3924300"/>
          <p14:tracePt t="78785" x="1257300" y="3924300"/>
          <p14:tracePt t="78797" x="1263650" y="3917950"/>
          <p14:tracePt t="78810" x="1289050" y="3898900"/>
          <p14:tracePt t="78829" x="1346200" y="3867150"/>
          <p14:tracePt t="78836" x="1365250" y="3854450"/>
          <p14:tracePt t="78843" x="1390650" y="3835400"/>
          <p14:tracePt t="78860" x="1422400" y="3803650"/>
          <p14:tracePt t="78881" x="1460500" y="3765550"/>
          <p14:tracePt t="78893" x="1473200" y="3752850"/>
          <p14:tracePt t="78910" x="1498600" y="3740150"/>
          <p14:tracePt t="78985" x="1504950" y="3740150"/>
          <p14:tracePt t="78993" x="1511300" y="3740150"/>
          <p14:tracePt t="79002" x="1524000" y="3740150"/>
          <p14:tracePt t="79010" x="1536700" y="3740150"/>
          <p14:tracePt t="79028" x="1555750" y="3721100"/>
          <p14:tracePt t="79046" x="1574800" y="3721100"/>
          <p14:tracePt t="79155" x="1574800" y="3714750"/>
          <p14:tracePt t="79161" x="1562100" y="3708400"/>
          <p14:tracePt t="79172" x="1555750" y="3708400"/>
          <p14:tracePt t="79177" x="1549400" y="3708400"/>
          <p14:tracePt t="79199" x="1543050" y="3702050"/>
          <p14:tracePt t="79209" x="1536700" y="3689350"/>
          <p14:tracePt t="79226" x="1530350" y="3689350"/>
          <p14:tracePt t="79243" x="1511300" y="3689350"/>
          <p14:tracePt t="79259" x="1498600" y="3708400"/>
          <p14:tracePt t="79276" x="1473200" y="3721100"/>
          <p14:tracePt t="79295" x="1473200" y="3733800"/>
          <p14:tracePt t="80069" x="1473200" y="3740150"/>
          <p14:tracePt t="80074" x="1473200" y="3746500"/>
          <p14:tracePt t="80084" x="1473200" y="3778250"/>
          <p14:tracePt t="80097" x="1473200" y="3790950"/>
          <p14:tracePt t="80239" x="1466850" y="3790950"/>
          <p14:tracePt t="80245" x="1460500" y="3790950"/>
          <p14:tracePt t="80455" x="1466850" y="3790950"/>
          <p14:tracePt t="81189" x="1485900" y="3790950"/>
          <p14:tracePt t="81194" x="1492250" y="3790950"/>
          <p14:tracePt t="81210" x="1511300" y="3784600"/>
          <p14:tracePt t="81282" x="1524000" y="3784600"/>
          <p14:tracePt t="81286" x="1530350" y="3784600"/>
          <p14:tracePt t="81461" x="1536700" y="3784600"/>
          <p14:tracePt t="81469" x="1543050" y="3784600"/>
          <p14:tracePt t="81500" x="1543050" y="3790950"/>
          <p14:tracePt t="82134" x="1543050" y="3803650"/>
          <p14:tracePt t="82142" x="1543050" y="3810000"/>
          <p14:tracePt t="82334" x="1543050" y="3816350"/>
          <p14:tracePt t="82338" x="1543050" y="3822700"/>
          <p14:tracePt t="82346" x="1549400" y="3822700"/>
          <p14:tracePt t="82360" x="1555750" y="3822700"/>
          <p14:tracePt t="82398" x="1568450" y="3822700"/>
          <p14:tracePt t="82406" x="1574800" y="3829050"/>
          <p14:tracePt t="82411" x="1574800" y="3841750"/>
          <p14:tracePt t="82443" x="1574800" y="3854450"/>
          <p14:tracePt t="82478" x="1587500" y="3867150"/>
          <p14:tracePt t="82699" x="1593850" y="3867150"/>
          <p14:tracePt t="82707" x="1606550" y="3867150"/>
          <p14:tracePt t="82719" x="1612900" y="3854450"/>
          <p14:tracePt t="82726" x="1619250" y="3848100"/>
          <p14:tracePt t="82743" x="1644650" y="3822700"/>
          <p14:tracePt t="82761" x="1663700" y="3797300"/>
          <p14:tracePt t="82776" x="1695450" y="3771900"/>
          <p14:tracePt t="82795" x="1727200" y="3740150"/>
          <p14:tracePt t="82812" x="1739900" y="3733800"/>
          <p14:tracePt t="82826" x="1746250" y="3721100"/>
          <p14:tracePt t="82930" x="1758950" y="3714750"/>
          <p14:tracePt t="82937" x="1765300" y="3714750"/>
          <p14:tracePt t="82943" x="1765300" y="3708400"/>
          <p14:tracePt t="82963" x="1784350" y="3683000"/>
          <p14:tracePt t="82976" x="1797050" y="3676650"/>
          <p14:tracePt t="82993" x="1797050" y="3663950"/>
          <p14:tracePt t="83010" x="1797050" y="3644900"/>
          <p14:tracePt t="83029" x="1797050" y="3625850"/>
          <p14:tracePt t="83043" x="1797050" y="3600450"/>
          <p14:tracePt t="83059" x="1797050" y="3568700"/>
          <p14:tracePt t="83077" x="1797050" y="3543300"/>
          <p14:tracePt t="83094" x="1771650" y="3511550"/>
          <p14:tracePt t="83115" x="1695450" y="3486150"/>
          <p14:tracePt t="83128" x="1657350" y="3479800"/>
          <p14:tracePt t="83143" x="1587500" y="3460750"/>
          <p14:tracePt t="83160" x="1536700" y="3441700"/>
          <p14:tracePt t="83176" x="1511300" y="3435350"/>
          <p14:tracePt t="83195" x="1485900" y="3422650"/>
          <p14:tracePt t="83210" x="1460500" y="3416300"/>
          <p14:tracePt t="83228" x="1435100" y="3390900"/>
          <p14:tracePt t="83245" x="1422400" y="3390900"/>
          <p14:tracePt t="83260" x="1416050" y="3390900"/>
          <p14:tracePt t="83276" x="1390650" y="3390900"/>
          <p14:tracePt t="83293" x="1358900" y="3390900"/>
          <p14:tracePt t="83312" x="1339850" y="3390900"/>
          <p14:tracePt t="83326" x="1333500" y="3390900"/>
          <p14:tracePt t="83342" x="1314450" y="3390900"/>
          <p14:tracePt t="83359" x="1295400" y="3390900"/>
          <p14:tracePt t="83376" x="1263650" y="3390900"/>
          <p14:tracePt t="83392" x="1231900" y="3409950"/>
          <p14:tracePt t="83410" x="1200150" y="3429000"/>
          <p14:tracePt t="83427" x="1181100" y="3448050"/>
          <p14:tracePt t="83447" x="1155700" y="3460750"/>
          <p14:tracePt t="83461" x="1136650" y="3473450"/>
          <p14:tracePt t="83476" x="1104900" y="3498850"/>
          <p14:tracePt t="83493" x="1054100" y="3530600"/>
          <p14:tracePt t="83511" x="971550" y="3625850"/>
          <p14:tracePt t="83527" x="901700" y="3708400"/>
          <p14:tracePt t="83543" x="869950" y="3771900"/>
          <p14:tracePt t="83563" x="844550" y="3829050"/>
          <p14:tracePt t="83576" x="838200" y="3848100"/>
          <p14:tracePt t="83593" x="825500" y="3886200"/>
          <p14:tracePt t="83612" x="806450" y="3917950"/>
          <p14:tracePt t="83629" x="800100" y="3949700"/>
          <p14:tracePt t="83644" x="787400" y="3975100"/>
          <p14:tracePt t="83659" x="774700" y="3987800"/>
          <p14:tracePt t="83676" x="768350" y="4013200"/>
          <p14:tracePt t="83693" x="768350" y="4025900"/>
          <p14:tracePt t="83710" x="781050" y="4070350"/>
          <p14:tracePt t="83726" x="812800" y="4114800"/>
          <p14:tracePt t="83744" x="908050" y="4171950"/>
          <p14:tracePt t="83760" x="1066800" y="4254500"/>
          <p14:tracePt t="83776" x="1200150" y="4279900"/>
          <p14:tracePt t="83793" x="1320800" y="4305300"/>
          <p14:tracePt t="83813" x="1409700" y="4337050"/>
          <p14:tracePt t="83828" x="1435100" y="4356100"/>
          <p14:tracePt t="83833" x="1441450" y="4356100"/>
          <p14:tracePt t="83849" x="1441450" y="4362450"/>
          <p14:tracePt t="83861" x="1441450" y="4368800"/>
          <p14:tracePt t="83906" x="1428750" y="4368800"/>
          <p14:tracePt t="83980" x="1435100" y="4368800"/>
          <p14:tracePt t="83987" x="1447800" y="4368800"/>
          <p14:tracePt t="83992" x="1454150" y="4368800"/>
          <p14:tracePt t="84010" x="1511300" y="4381500"/>
          <p14:tracePt t="84026" x="1568450" y="4387850"/>
          <p14:tracePt t="84043" x="1676400" y="4406900"/>
          <p14:tracePt t="84059" x="1816100" y="4445000"/>
          <p14:tracePt t="84076" x="1981200" y="4476750"/>
          <p14:tracePt t="84093" x="2159000" y="4508500"/>
          <p14:tracePt t="84112" x="2349500" y="4540250"/>
          <p14:tracePt t="84129" x="2489200" y="4591050"/>
          <p14:tracePt t="84147" x="2647950" y="4660900"/>
          <p14:tracePt t="84159" x="2724150" y="4667250"/>
          <p14:tracePt t="84179" x="2844800" y="4705350"/>
          <p14:tracePt t="84199" x="3003550" y="4718050"/>
          <p14:tracePt t="84211" x="3136900" y="4718050"/>
          <p14:tracePt t="84227" x="3422650" y="4686300"/>
          <p14:tracePt t="84243" x="3778250" y="4603750"/>
          <p14:tracePt t="84261" x="4064000" y="4546600"/>
          <p14:tracePt t="84276" x="4279900" y="4495800"/>
          <p14:tracePt t="84292" x="4400550" y="4495800"/>
          <p14:tracePt t="84309" x="4527550" y="4470400"/>
          <p14:tracePt t="84325" x="4737100" y="4425950"/>
          <p14:tracePt t="84342" x="4991100" y="4381500"/>
          <p14:tracePt t="84359" x="5207000" y="4324350"/>
          <p14:tracePt t="84375" x="5365750" y="4324350"/>
          <p14:tracePt t="84392" x="5467350" y="4324350"/>
          <p14:tracePt t="84411" x="5524500" y="4324350"/>
          <p14:tracePt t="84427" x="5581650" y="4324350"/>
          <p14:tracePt t="84444" x="5695950" y="4324350"/>
          <p14:tracePt t="84464" x="5886450" y="4356100"/>
          <p14:tracePt t="84476" x="6045200" y="4387850"/>
          <p14:tracePt t="84497" x="6330950" y="4394200"/>
          <p14:tracePt t="84511" x="6445250" y="4394200"/>
          <p14:tracePt t="84532" x="6578600" y="4425950"/>
          <p14:tracePt t="84543" x="6623050" y="4432300"/>
          <p14:tracePt t="84559" x="6724650" y="4394200"/>
          <p14:tracePt t="84579" x="6883400" y="4356100"/>
          <p14:tracePt t="84593" x="6959600" y="4337050"/>
          <p14:tracePt t="84615" x="7067550" y="4298950"/>
          <p14:tracePt t="84628" x="7092950" y="4292600"/>
          <p14:tracePt t="84643" x="7099300" y="4292600"/>
          <p14:tracePt t="84662" x="7112000" y="4292600"/>
          <p14:tracePt t="84683" x="7137400" y="4273550"/>
          <p14:tracePt t="84692" x="7150100" y="4273550"/>
          <p14:tracePt t="84715" x="7226300" y="4273550"/>
          <p14:tracePt t="84727" x="7245350" y="4286250"/>
          <p14:tracePt t="84746" x="7264400" y="4298950"/>
          <p14:tracePt t="84809" x="7270750" y="4298950"/>
          <p14:tracePt t="84818" x="7277100" y="4298950"/>
          <p14:tracePt t="84826" x="7277100" y="4279900"/>
          <p14:tracePt t="84845" x="7289800" y="4267200"/>
          <p14:tracePt t="84852" x="7302500" y="4260850"/>
          <p14:tracePt t="84860" x="7308850" y="4254500"/>
          <p14:tracePt t="84883" x="7315200" y="4235450"/>
          <p14:tracePt t="84894" x="7321550" y="4222750"/>
          <p14:tracePt t="84913" x="7353300" y="4184650"/>
          <p14:tracePt t="84926" x="7359650" y="4152900"/>
          <p14:tracePt t="84943" x="7385050" y="4121150"/>
          <p14:tracePt t="84961" x="7397750" y="4089400"/>
          <p14:tracePt t="84976" x="7404100" y="4083050"/>
          <p14:tracePt t="84993" x="7416800" y="4076700"/>
          <p14:tracePt t="85037" x="7410450" y="4076700"/>
          <p14:tracePt t="85046" x="7404100" y="4076700"/>
          <p14:tracePt t="85059" x="7397750" y="4076700"/>
          <p14:tracePt t="85081" x="7372350" y="4102100"/>
          <p14:tracePt t="85097" x="7359650" y="4114800"/>
          <p14:tracePt t="85132" x="7327900" y="4108450"/>
          <p14:tracePt t="85147" x="7296150" y="4064000"/>
          <p14:tracePt t="85163" x="7264400" y="4025900"/>
          <p14:tracePt t="85178" x="7245350" y="3994150"/>
          <p14:tracePt t="85197" x="7200900" y="3956050"/>
          <p14:tracePt t="85210" x="7188200" y="3937000"/>
          <p14:tracePt t="85229" x="7188200" y="3924300"/>
          <p14:tracePt t="85269" x="7175500" y="3924300"/>
          <p14:tracePt t="85364" x="7175500" y="3930650"/>
          <p14:tracePt t="85393" x="7188200" y="3930650"/>
          <p14:tracePt t="85405" x="7213600" y="3930650"/>
          <p14:tracePt t="85457" x="7219950" y="3930650"/>
          <p14:tracePt t="85468" x="7226300" y="3930650"/>
          <p14:tracePt t="85745" x="7239000" y="3930650"/>
          <p14:tracePt t="85760" x="7264400" y="3924300"/>
          <p14:tracePt t="85776" x="7315200" y="3917950"/>
          <p14:tracePt t="85793" x="7346950" y="3911600"/>
          <p14:tracePt t="85809" x="7359650" y="3924300"/>
          <p14:tracePt t="85843" x="7429500" y="3917950"/>
          <p14:tracePt t="85877" x="7442200" y="3917950"/>
          <p14:tracePt t="85909" x="7448550" y="3917950"/>
          <p14:tracePt t="85926" x="7435850" y="3917950"/>
          <p14:tracePt t="85994" x="7397750" y="3930650"/>
          <p14:tracePt t="86008" x="7366000" y="3949700"/>
          <p14:tracePt t="86021" x="7366000" y="3956050"/>
          <p14:tracePt t="86034" x="7378700" y="3962400"/>
          <p14:tracePt t="86053" x="7416800" y="3962400"/>
          <p14:tracePt t="86065" x="7442200" y="3981450"/>
          <p14:tracePt t="86078" x="7473950" y="3987800"/>
          <p14:tracePt t="86092" x="7505700" y="3994150"/>
          <p14:tracePt t="86109" x="7512050" y="3994150"/>
          <p14:tracePt t="86130" x="7531100" y="4006850"/>
          <p14:tracePt t="86146" x="7556500" y="4013200"/>
          <p14:tracePt t="86160" x="7569200" y="4013200"/>
          <p14:tracePt t="86177" x="7600950" y="4013200"/>
          <p14:tracePt t="86198" x="7626350" y="4013200"/>
          <p14:tracePt t="86228" x="7639050" y="4013200"/>
          <p14:tracePt t="86245" x="7639050" y="4000500"/>
          <p14:tracePt t="86276" x="7664450" y="3994150"/>
          <p14:tracePt t="86294" x="7702550" y="3968750"/>
          <p14:tracePt t="86309" x="7747000" y="3968750"/>
          <p14:tracePt t="86328" x="7785100" y="3975100"/>
          <p14:tracePt t="86332" x="7797800" y="3981450"/>
          <p14:tracePt t="86344" x="7804150" y="3981450"/>
          <p14:tracePt t="86361" x="7816850" y="3987800"/>
          <p14:tracePt t="86380" x="7867650" y="4025900"/>
          <p14:tracePt t="86397" x="7918450" y="4070350"/>
          <p14:tracePt t="86413" x="7924800" y="4108450"/>
          <p14:tracePt t="86425" x="7924800" y="4121150"/>
          <p14:tracePt t="86444" x="7956550" y="4140200"/>
          <p14:tracePt t="86460" x="7975600" y="4140200"/>
          <p14:tracePt t="86478" x="7994650" y="4140200"/>
          <p14:tracePt t="86494" x="8013700" y="4121150"/>
          <p14:tracePt t="86509" x="8083550" y="4089400"/>
          <p14:tracePt t="86531" x="8134350" y="4044950"/>
          <p14:tracePt t="86542" x="8159750" y="4044950"/>
          <p14:tracePt t="86562" x="8197850" y="4044950"/>
          <p14:tracePt t="86578" x="8242300" y="4051300"/>
          <p14:tracePt t="86592" x="8293100" y="4070350"/>
          <p14:tracePt t="86610" x="8331200" y="4083050"/>
          <p14:tracePt t="86626" x="8350250" y="4083050"/>
          <p14:tracePt t="86722" x="8350250" y="4095750"/>
          <p14:tracePt t="86730" x="8337550" y="4114800"/>
          <p14:tracePt t="86745" x="8324850" y="4127500"/>
          <p14:tracePt t="86760" x="8324850" y="4133850"/>
          <p14:tracePt t="86776" x="8324850" y="4146550"/>
          <p14:tracePt t="86792" x="8318500" y="4159250"/>
          <p14:tracePt t="86809" x="8318500" y="4171950"/>
          <p14:tracePt t="86853" x="8312150" y="4184650"/>
          <p14:tracePt t="86863" x="8293100" y="4197350"/>
          <p14:tracePt t="86879" x="8286750" y="4203700"/>
          <p14:tracePt t="87282" x="8286750" y="4197350"/>
          <p14:tracePt t="87418" x="8286750" y="4191000"/>
          <p14:tracePt t="87427" x="8286750" y="4178300"/>
          <p14:tracePt t="87450" x="8293100" y="4178300"/>
          <p14:tracePt t="87459" x="8305800" y="4171950"/>
          <p14:tracePt t="87476" x="8318500" y="4159250"/>
          <p14:tracePt t="87493" x="8324850" y="4152900"/>
          <p14:tracePt t="87509" x="8350250" y="4152900"/>
          <p14:tracePt t="87526" x="8362950" y="4152900"/>
          <p14:tracePt t="87559" x="8388350" y="4133850"/>
          <p14:tracePt t="87593" x="8394700" y="4133850"/>
          <p14:tracePt t="87628" x="8401050" y="4133850"/>
          <p14:tracePt t="88103" x="8401050" y="4127500"/>
          <p14:tracePt t="88113" x="8401050" y="4121150"/>
          <p14:tracePt t="88173" x="8401050" y="4114800"/>
          <p14:tracePt t="88178" x="8401050" y="4102100"/>
          <p14:tracePt t="88206" x="8394700" y="4102100"/>
          <p14:tracePt t="88225" x="8394700" y="4089400"/>
          <p14:tracePt t="88243" x="8388350" y="4089400"/>
          <p14:tracePt t="88264" x="8369300" y="4089400"/>
          <p14:tracePt t="88275" x="8356600" y="4089400"/>
          <p14:tracePt t="88293" x="8318500" y="4095750"/>
          <p14:tracePt t="88310" x="8293100" y="4114800"/>
          <p14:tracePt t="88325" x="8255000" y="4114800"/>
          <p14:tracePt t="88347" x="8216900" y="4114800"/>
          <p14:tracePt t="88351" x="8210550" y="4114800"/>
          <p14:tracePt t="88362" x="8204200" y="4114800"/>
          <p14:tracePt t="88376" x="8178800" y="4114800"/>
          <p14:tracePt t="88393" x="8147050" y="4114800"/>
          <p14:tracePt t="88409" x="8102600" y="4095750"/>
          <p14:tracePt t="88426" x="8064500" y="4076700"/>
          <p14:tracePt t="88442" x="8032750" y="4051300"/>
          <p14:tracePt t="88463" x="8007350" y="4025900"/>
          <p14:tracePt t="88588" x="7994650" y="4032250"/>
          <p14:tracePt t="88598" x="7962900" y="4025900"/>
          <p14:tracePt t="88609" x="7943850" y="4013200"/>
          <p14:tracePt t="88661" x="7943850" y="4019550"/>
          <p14:tracePt t="93994" x="7943850" y="4032250"/>
          <p14:tracePt t="94002" x="7943850" y="4038600"/>
          <p14:tracePt t="94008" x="7937500" y="4038600"/>
          <p14:tracePt t="94025" x="7905750" y="4051300"/>
          <p14:tracePt t="94042" x="7854950" y="4057650"/>
          <p14:tracePt t="94058" x="7829550" y="4070350"/>
          <p14:tracePt t="94075" x="7804150" y="4070350"/>
          <p14:tracePt t="94129" x="7924800" y="4165600"/>
          <p14:tracePt t="94162" x="7905750" y="4229100"/>
          <p14:tracePt t="94191" x="7886700" y="4241800"/>
          <p14:tracePt t="94209" x="7893050" y="4248150"/>
          <p14:tracePt t="94230" x="7950200" y="4254500"/>
          <p14:tracePt t="94241" x="7981950" y="4248150"/>
          <p14:tracePt t="94258" x="8007350" y="4248150"/>
          <p14:tracePt t="94275" x="8032750" y="4260850"/>
          <p14:tracePt t="94292" x="8058150" y="4286250"/>
          <p14:tracePt t="94309" x="8115300" y="4356100"/>
          <p14:tracePt t="94325" x="8147050" y="4419600"/>
          <p14:tracePt t="94342" x="8185150" y="4470400"/>
          <p14:tracePt t="94362" x="8210550" y="4508500"/>
          <p14:tracePt t="94376" x="8229600" y="4533900"/>
          <p14:tracePt t="94392" x="8242300" y="4540250"/>
          <p14:tracePt t="94409" x="8255000" y="4552950"/>
          <p14:tracePt t="94426" x="8261350" y="4552950"/>
          <p14:tracePt t="94441" x="8267700" y="4552950"/>
          <p14:tracePt t="94460" x="8286750" y="4552950"/>
          <p14:tracePt t="94475" x="8286750" y="4546600"/>
          <p14:tracePt t="94508" x="8274050" y="4527550"/>
          <p14:tracePt t="94886" x="8267700" y="4527550"/>
          <p14:tracePt t="94894" x="8261350" y="4527550"/>
          <p14:tracePt t="94910" x="8261350" y="4533900"/>
          <p14:tracePt t="94921" x="8248650" y="4546600"/>
          <p14:tracePt t="94930" x="8248650" y="4552950"/>
          <p14:tracePt t="94960" x="8229600" y="4552950"/>
          <p14:tracePt t="95008" x="8229600" y="4559300"/>
          <p14:tracePt t="95025" x="8223250" y="4572000"/>
          <p14:tracePt t="95042" x="8216900" y="4572000"/>
          <p14:tracePt t="95059" x="8204200" y="4578350"/>
          <p14:tracePt t="95075" x="8204200" y="4584700"/>
          <p14:tracePt t="95130" x="8191500" y="4584700"/>
          <p14:tracePt t="95138" x="8178800" y="4591050"/>
          <p14:tracePt t="95148" x="8166100" y="4610100"/>
          <p14:tracePt t="95162" x="8153400" y="4616450"/>
          <p14:tracePt t="95175" x="8147050" y="4616450"/>
          <p14:tracePt t="95191" x="8140700" y="4622800"/>
          <p14:tracePt t="95209" x="8140700" y="4629150"/>
          <p14:tracePt t="95679" x="8140700" y="4616450"/>
          <p14:tracePt t="95684" x="8140700" y="4603750"/>
          <p14:tracePt t="95696" x="8140700" y="4597400"/>
          <p14:tracePt t="95708" x="8140700" y="4591050"/>
          <p14:tracePt t="95740" x="8140700" y="4584700"/>
          <p14:tracePt t="95746" x="8140700" y="4578350"/>
          <p14:tracePt t="95800" x="8140700" y="4565650"/>
          <p14:tracePt t="95806" x="8140700" y="4559300"/>
          <p14:tracePt t="96280" x="8140700" y="4552950"/>
          <p14:tracePt t="96288" x="8140700" y="4546600"/>
          <p14:tracePt t="96388" x="8134350" y="4546600"/>
          <p14:tracePt t="96395" x="8128000" y="4546600"/>
          <p14:tracePt t="96426" x="8128000" y="4552950"/>
          <p14:tracePt t="97195" x="8134350" y="4552950"/>
          <p14:tracePt t="97231" x="8134350" y="4546600"/>
          <p14:tracePt t="97256" x="8140700" y="4546600"/>
          <p14:tracePt t="97262" x="8147050" y="4546600"/>
          <p14:tracePt t="97364" x="8147050" y="4540250"/>
          <p14:tracePt t="97371" x="8147050" y="4527550"/>
          <p14:tracePt t="97415" x="8147050" y="4521200"/>
          <p14:tracePt t="97420" x="8159750" y="4514850"/>
          <p14:tracePt t="97428" x="8166100" y="4514850"/>
          <p14:tracePt t="97568" x="8172450" y="4514850"/>
          <p14:tracePt t="97576" x="8178800" y="4514850"/>
          <p14:tracePt t="97632" x="8185150" y="4514850"/>
          <p14:tracePt t="97640" x="8197850" y="4514850"/>
          <p14:tracePt t="97749" x="8197850" y="4508500"/>
          <p14:tracePt t="97756" x="8197850" y="4502150"/>
          <p14:tracePt t="97955" x="8197850" y="4495800"/>
          <p14:tracePt t="97961" x="8197850" y="4483100"/>
          <p14:tracePt t="98065" x="8197850" y="4476750"/>
          <p14:tracePt t="98072" x="8197850" y="4470400"/>
          <p14:tracePt t="98115" x="8197850" y="4464050"/>
          <p14:tracePt t="98121" x="8197850" y="4457700"/>
          <p14:tracePt t="98217" x="8204200" y="4457700"/>
          <p14:tracePt t="98225" x="8210550" y="4457700"/>
          <p14:tracePt t="98417" x="8216900" y="4457700"/>
          <p14:tracePt t="98426" x="8223250" y="4457700"/>
          <p14:tracePt t="98464" x="8223250" y="4445000"/>
          <p14:tracePt t="98474" x="8223250" y="4438650"/>
          <p14:tracePt t="98480" x="8223250" y="4432300"/>
          <p14:tracePt t="98510" x="8248650" y="4406900"/>
          <p14:tracePt t="98541" x="8267700" y="4400550"/>
          <p14:tracePt t="98560" x="8286750" y="4394200"/>
          <p14:tracePt t="98627" x="8293100" y="4394200"/>
          <p14:tracePt t="98633" x="8299450" y="4394200"/>
          <p14:tracePt t="98801" x="8305800" y="4381500"/>
          <p14:tracePt t="98803" x="8318500" y="4381500"/>
          <p14:tracePt t="98841" x="8324850" y="4381500"/>
          <p14:tracePt t="98847" x="8337550" y="4368800"/>
          <p14:tracePt t="98857" x="8343900" y="4362450"/>
          <p14:tracePt t="98874" x="8388350" y="4368800"/>
          <p14:tracePt t="98893" x="8439150" y="4375150"/>
          <p14:tracePt t="98908" x="8445500" y="4368800"/>
          <p14:tracePt t="98926" x="8451850" y="4362450"/>
          <p14:tracePt t="98944" x="8470900" y="4349750"/>
          <p14:tracePt t="98977" x="8483600" y="4337050"/>
          <p14:tracePt t="98991" x="8502650" y="4337050"/>
          <p14:tracePt t="99008" x="8515350" y="4337050"/>
          <p14:tracePt t="99041" x="8528050" y="4337050"/>
          <p14:tracePt t="99075" x="8534400" y="4337050"/>
          <p14:tracePt t="99091" x="8547100" y="4337050"/>
          <p14:tracePt t="99131" x="8553450" y="4343400"/>
          <p14:tracePt t="99144" x="8559800" y="4343400"/>
          <p14:tracePt t="99206" x="8572500" y="4343400"/>
          <p14:tracePt t="99216" x="8597900" y="4368800"/>
          <p14:tracePt t="99229" x="8629650" y="4381500"/>
          <p14:tracePt t="99243" x="8655050" y="4394200"/>
          <p14:tracePt t="99261" x="8712200" y="4413250"/>
          <p14:tracePt t="99278" x="8756650" y="4425950"/>
          <p14:tracePt t="99292" x="8782050" y="4438650"/>
          <p14:tracePt t="99357" x="8788400" y="4432300"/>
          <p14:tracePt t="99369" x="8794750" y="4432300"/>
          <p14:tracePt t="99526" x="8794750" y="4425950"/>
          <p14:tracePt t="99537" x="8807450" y="4406900"/>
          <p14:tracePt t="99545" x="8813800" y="4400550"/>
          <p14:tracePt t="99559" x="8820150" y="4394200"/>
          <p14:tracePt t="99574" x="8826500" y="4375150"/>
          <p14:tracePt t="99591" x="8851900" y="4349750"/>
          <p14:tracePt t="99607" x="8870950" y="4324350"/>
          <p14:tracePt t="99624" x="8883650" y="4318000"/>
          <p14:tracePt t="99660" x="8896350" y="4298950"/>
          <p14:tracePt t="99712" x="8896350" y="4305300"/>
          <p14:tracePt t="99733" x="8896350" y="4298950"/>
          <p14:tracePt t="99736" x="8902700" y="4298950"/>
          <p14:tracePt t="99741" x="8909050" y="4298950"/>
          <p14:tracePt t="99759" x="8959850" y="4298950"/>
          <p14:tracePt t="99777" x="8991600" y="4298950"/>
          <p14:tracePt t="99870" x="8997950" y="4298950"/>
          <p14:tracePt t="99881" x="9029700" y="4298950"/>
          <p14:tracePt t="99894" x="9093200" y="4324350"/>
          <p14:tracePt t="99910" x="9163050" y="4343400"/>
          <p14:tracePt t="99924" x="9188450" y="4349750"/>
          <p14:tracePt t="100043" x="9201150" y="4349750"/>
          <p14:tracePt t="100054" x="9232900" y="4349750"/>
          <p14:tracePt t="100061" x="9258300" y="4349750"/>
          <p14:tracePt t="100074" x="9271000" y="4349750"/>
          <p14:tracePt t="100091" x="9290050" y="4349750"/>
          <p14:tracePt t="100129" x="9315450" y="4349750"/>
          <p14:tracePt t="100143" x="9340850" y="4362450"/>
          <p14:tracePt t="100161" x="9353550" y="4362450"/>
          <p14:tracePt t="100174" x="9366250" y="4362450"/>
          <p14:tracePt t="100242" x="9372600" y="4362450"/>
          <p14:tracePt t="100252" x="9385300" y="4368800"/>
          <p14:tracePt t="100259" x="9391650" y="4381500"/>
          <p14:tracePt t="100274" x="9410700" y="4394200"/>
          <p14:tracePt t="100478" x="9423400" y="4394200"/>
          <p14:tracePt t="100483" x="9442450" y="4400550"/>
          <p14:tracePt t="100492" x="9474200" y="4419600"/>
          <p14:tracePt t="100511" x="9518650" y="4425950"/>
          <p14:tracePt t="100525" x="9544050" y="4445000"/>
          <p14:tracePt t="100541" x="9550400" y="4457700"/>
          <p14:tracePt t="100947" x="9556750" y="4457700"/>
          <p14:tracePt t="100953" x="9575800" y="4457700"/>
          <p14:tracePt t="100960" x="9582150" y="4457700"/>
          <p14:tracePt t="100975" x="9588500" y="4457700"/>
          <p14:tracePt t="100991" x="9613900" y="4457700"/>
          <p14:tracePt t="101008" x="9626600" y="4451350"/>
          <p14:tracePt t="101027" x="9658350" y="4432300"/>
          <p14:tracePt t="101041" x="9671050" y="4419600"/>
          <p14:tracePt t="101074" x="9734550" y="4400550"/>
          <p14:tracePt t="101107" x="9886950" y="4368800"/>
          <p14:tracePt t="101143" x="10096500" y="4368800"/>
          <p14:tracePt t="101161" x="10172700" y="4368800"/>
          <p14:tracePt t="101174" x="10204450" y="4368800"/>
          <p14:tracePt t="101192" x="10236200" y="4368800"/>
          <p14:tracePt t="101207" x="10242550" y="4368800"/>
          <p14:tracePt t="101274" x="10248900" y="4368800"/>
          <p14:tracePt t="101283" x="10261600" y="4368800"/>
          <p14:tracePt t="101292" x="10280650" y="4368800"/>
          <p14:tracePt t="101307" x="10325100" y="4368800"/>
          <p14:tracePt t="101324" x="10388600" y="4368800"/>
          <p14:tracePt t="101341" x="10452100" y="4375150"/>
          <p14:tracePt t="101358" x="10464800" y="4375150"/>
          <p14:tracePt t="101418" x="10483850" y="4387850"/>
          <p14:tracePt t="101428" x="10515600" y="4406900"/>
          <p14:tracePt t="101444" x="10610850" y="4445000"/>
          <p14:tracePt t="101458" x="10737850" y="4476750"/>
          <p14:tracePt t="101476" x="10845800" y="4502150"/>
          <p14:tracePt t="101491" x="10877550" y="4521200"/>
          <p14:tracePt t="101508" x="10883900" y="4521200"/>
          <p14:tracePt t="101786" x="10877550" y="4521200"/>
          <p14:tracePt t="101795" x="10877550" y="4527550"/>
          <p14:tracePt t="101808" x="10877550" y="4533900"/>
          <p14:tracePt t="101824" x="10877550" y="4552950"/>
          <p14:tracePt t="101841" x="10877550" y="4572000"/>
          <p14:tracePt t="101858" x="10877550" y="4591050"/>
          <p14:tracePt t="101865" x="10877550" y="4597400"/>
          <p14:tracePt t="101991" x="10883900" y="4597400"/>
          <p14:tracePt t="102163" x="10877550" y="4597400"/>
          <p14:tracePt t="102170" x="10864850" y="4597400"/>
          <p14:tracePt t="102180" x="10852150" y="4597400"/>
          <p14:tracePt t="102195" x="10801350" y="4597400"/>
          <p14:tracePt t="102209" x="10744200" y="4597400"/>
          <p14:tracePt t="102224" x="10604500" y="4597400"/>
          <p14:tracePt t="102244" x="10255250" y="4591050"/>
          <p14:tracePt t="102260" x="9772650" y="4559300"/>
          <p14:tracePt t="102277" x="9137650" y="4546600"/>
          <p14:tracePt t="102292" x="8515350" y="4502150"/>
          <p14:tracePt t="102308" x="7931150" y="4489450"/>
          <p14:tracePt t="102328" x="7315200" y="4432300"/>
          <p14:tracePt t="102340" x="6959600" y="4419600"/>
          <p14:tracePt t="102358" x="6546850" y="4419600"/>
          <p14:tracePt t="102366" x="6419850" y="4419600"/>
          <p14:tracePt t="102374" x="6311900" y="4419600"/>
          <p14:tracePt t="102394" x="6083300" y="4406900"/>
          <p14:tracePt t="102407" x="5848350" y="4394200"/>
          <p14:tracePt t="102428" x="5518150" y="4400550"/>
          <p14:tracePt t="102442" x="5219700" y="4438650"/>
          <p14:tracePt t="102457" x="4997450" y="4489450"/>
          <p14:tracePt t="102478" x="4686300" y="4559300"/>
          <p14:tracePt t="102490" x="4533900" y="4603750"/>
          <p14:tracePt t="102508" x="4432300" y="4629150"/>
          <p14:tracePt t="102531" x="4311650" y="4648200"/>
          <p14:tracePt t="102542" x="4248150" y="4660900"/>
          <p14:tracePt t="102557" x="4197350" y="4667250"/>
          <p14:tracePt t="102577" x="4076700" y="4667250"/>
          <p14:tracePt t="102591" x="3962400" y="4686300"/>
          <p14:tracePt t="102608" x="3733800" y="4743450"/>
          <p14:tracePt t="102624" x="3536950" y="4787900"/>
          <p14:tracePt t="102644" x="3219450" y="4889500"/>
          <p14:tracePt t="102662" x="2984500" y="4946650"/>
          <p14:tracePt t="102681" x="2692400" y="5016500"/>
          <p14:tracePt t="102690" x="2540000" y="5048250"/>
          <p14:tracePt t="102707" x="2406650" y="5067300"/>
          <p14:tracePt t="102724" x="2349500" y="5080000"/>
          <p14:tracePt t="102741" x="2305050" y="5092700"/>
          <p14:tracePt t="102761" x="2190750" y="5130800"/>
          <p14:tracePt t="102776" x="2089150" y="5149850"/>
          <p14:tracePt t="102792" x="1962150" y="5187950"/>
          <p14:tracePt t="102812" x="1803400" y="5238750"/>
          <p14:tracePt t="102824" x="1727200" y="5257800"/>
          <p14:tracePt t="102841" x="1606550" y="5295900"/>
          <p14:tracePt t="102859" x="1504950" y="5321300"/>
          <p14:tracePt t="102866" x="1504950" y="5327650"/>
          <p14:tracePt t="102874" x="1504950" y="5334000"/>
          <p14:tracePt t="102927" x="1511300" y="5334000"/>
          <p14:tracePt t="102932" x="1517650" y="5327650"/>
          <p14:tracePt t="103005" x="1524000" y="5314950"/>
          <p14:tracePt t="103012" x="1530350" y="5314950"/>
          <p14:tracePt t="103027" x="1536700" y="5314950"/>
          <p14:tracePt t="103044" x="1555750" y="5295900"/>
          <p14:tracePt t="103057" x="1562100" y="5283200"/>
          <p14:tracePt t="103209" x="1568450" y="5276850"/>
          <p14:tracePt t="103215" x="1574800" y="5264150"/>
          <p14:tracePt t="103262" x="1574800" y="5257800"/>
          <p14:tracePt t="103271" x="1574800" y="5251450"/>
          <p14:tracePt t="103491" x="1581150" y="5251450"/>
          <p14:tracePt t="103496" x="1593850" y="5251450"/>
          <p14:tracePt t="103507" x="1593850" y="5238750"/>
          <p14:tracePt t="103524" x="1593850" y="5219700"/>
          <p14:tracePt t="103540" x="1600200" y="5207000"/>
          <p14:tracePt t="103557" x="1606550" y="5207000"/>
          <p14:tracePt t="103574" x="1606550" y="5194300"/>
          <p14:tracePt t="103591" x="1606550" y="5175250"/>
          <p14:tracePt t="103609" x="1606550" y="5168900"/>
          <p14:tracePt t="103623" x="1600200" y="5137150"/>
          <p14:tracePt t="103640" x="1587500" y="5092700"/>
          <p14:tracePt t="103660" x="1555750" y="5041900"/>
          <p14:tracePt t="103677" x="1536700" y="5010150"/>
          <p14:tracePt t="103694" x="1524000" y="4991100"/>
          <p14:tracePt t="103724" x="1524000" y="4984750"/>
          <p14:tracePt t="103741" x="1524000" y="4972050"/>
          <p14:tracePt t="103873" x="1530350" y="4972050"/>
          <p14:tracePt t="103916" x="1536700" y="4972050"/>
          <p14:tracePt t="103921" x="1543050" y="4972050"/>
          <p14:tracePt t="103928" x="1543050" y="4978400"/>
          <p14:tracePt t="103942" x="1549400" y="4991100"/>
          <p14:tracePt t="103957" x="1574800" y="5010150"/>
          <p14:tracePt t="103977" x="1587500" y="5041900"/>
          <p14:tracePt t="104007" x="1606550" y="5060950"/>
          <p14:tracePt t="104421" x="1606550" y="5067300"/>
          <p14:tracePt t="104430" x="1587500" y="5073650"/>
          <p14:tracePt t="104440" x="1581150" y="5073650"/>
          <p14:tracePt t="104633" x="1574800" y="5073650"/>
          <p14:tracePt t="104637" x="1574800" y="5080000"/>
          <p14:tracePt t="104645" x="1568450" y="5086350"/>
          <p14:tracePt t="104928" x="1568450" y="5099050"/>
          <p14:tracePt t="104932" x="1555750" y="5099050"/>
          <p14:tracePt t="104940" x="1549400" y="5105400"/>
          <p14:tracePt t="105745" x="1562100" y="5105400"/>
          <p14:tracePt t="105764" x="1562100" y="5092700"/>
          <p14:tracePt t="106210" x="1574800" y="5086350"/>
          <p14:tracePt t="106214" x="1581150" y="5086350"/>
          <p14:tracePt t="106228" x="1625600" y="5080000"/>
          <p14:tracePt t="106244" x="1714500" y="5080000"/>
          <p14:tracePt t="106257" x="1816100" y="5060950"/>
          <p14:tracePt t="106277" x="1924050" y="5041900"/>
          <p14:tracePt t="106290" x="2012950" y="5041900"/>
          <p14:tracePt t="106307" x="2095500" y="5041900"/>
          <p14:tracePt t="106341" x="2317750" y="5041900"/>
          <p14:tracePt t="106373" x="2635250" y="5041900"/>
          <p14:tracePt t="106381" x="2730500" y="5041900"/>
          <p14:tracePt t="106407" x="2895600" y="5003800"/>
          <p14:tracePt t="106424" x="2997200" y="4972050"/>
          <p14:tracePt t="106443" x="3098800" y="4946650"/>
          <p14:tracePt t="106458" x="3168650" y="4927600"/>
          <p14:tracePt t="106475" x="3352800" y="4883150"/>
          <p14:tracePt t="106490" x="3683000" y="4857750"/>
          <p14:tracePt t="106507" x="4133850" y="4819650"/>
          <p14:tracePt t="106527" x="4826000" y="4648200"/>
          <p14:tracePt t="106541" x="5334000" y="4546600"/>
          <p14:tracePt t="106557" x="5715000" y="4495800"/>
          <p14:tracePt t="106573" x="5994400" y="4457700"/>
          <p14:tracePt t="106590" x="6229350" y="4400550"/>
          <p14:tracePt t="106607" x="6521450" y="4400550"/>
          <p14:tracePt t="106623" x="6934200" y="4419600"/>
          <p14:tracePt t="106641" x="7537450" y="4419600"/>
          <p14:tracePt t="106661" x="7918450" y="4419600"/>
          <p14:tracePt t="106679" x="8235950" y="4375150"/>
          <p14:tracePt t="106693" x="8362950" y="4375150"/>
          <p14:tracePt t="106711" x="8489950" y="4375150"/>
          <p14:tracePt t="106724" x="8585200" y="4375150"/>
          <p14:tracePt t="106743" x="8693150" y="4375150"/>
          <p14:tracePt t="106757" x="8743950" y="4375150"/>
          <p14:tracePt t="106774" x="8750300" y="4375150"/>
          <p14:tracePt t="106819" x="8756650" y="4381500"/>
          <p14:tracePt t="106831" x="8782050" y="4387850"/>
          <p14:tracePt t="106840" x="8788400" y="4387850"/>
          <p14:tracePt t="106858" x="8794750" y="4387850"/>
          <p14:tracePt t="106873" x="8820150" y="4387850"/>
          <p14:tracePt t="106882" x="8832850" y="4387850"/>
          <p14:tracePt t="106890" x="8839200" y="4387850"/>
          <p14:tracePt t="106941" x="8845550" y="4394200"/>
          <p14:tracePt t="106949" x="8858250" y="4400550"/>
          <p14:tracePt t="106962" x="8877300" y="4425950"/>
          <p14:tracePt t="106974" x="8896350" y="4445000"/>
          <p14:tracePt t="106990" x="8915400" y="4476750"/>
          <p14:tracePt t="107007" x="8934450" y="4495800"/>
          <p14:tracePt t="107023" x="8947150" y="4495800"/>
          <p14:tracePt t="107306" x="8947150" y="4489450"/>
          <p14:tracePt t="107315" x="8947150" y="4483100"/>
          <p14:tracePt t="107387" x="8947150" y="4476750"/>
          <p14:tracePt t="107397" x="8947150" y="4470400"/>
          <p14:tracePt t="107489" x="8947150" y="4464050"/>
          <p14:tracePt t="107495" x="8940800" y="4451350"/>
          <p14:tracePt t="107538" x="8928100" y="4445000"/>
          <p14:tracePt t="107545" x="8921750" y="4438650"/>
          <p14:tracePt t="107574" x="8915400" y="4438650"/>
          <p14:tracePt t="107590" x="8909050" y="4438650"/>
          <p14:tracePt t="107614" x="8902700" y="4438650"/>
          <p14:tracePt t="107624" x="8890000" y="4438650"/>
          <p14:tracePt t="107647" x="8890000" y="4432300"/>
          <p14:tracePt t="107659" x="8890000" y="4425950"/>
          <p14:tracePt t="107682" x="8883650" y="4425950"/>
          <p14:tracePt t="107693" x="8877300" y="4425950"/>
          <p14:tracePt t="107904" x="8870950" y="4425950"/>
          <p14:tracePt t="107913" x="8864600" y="4425950"/>
          <p14:tracePt t="108199" x="8864600" y="4413250"/>
          <p14:tracePt t="108208" x="8864600" y="4406900"/>
          <p14:tracePt t="108256" x="8851900" y="4406900"/>
          <p14:tracePt t="108264" x="8845550" y="4406900"/>
          <p14:tracePt t="108303" x="8845550" y="4400550"/>
          <p14:tracePt t="108312" x="8845550" y="4394200"/>
          <p14:tracePt t="108788" x="8845550" y="4387850"/>
          <p14:tracePt t="108795" x="8845550" y="4375150"/>
          <p14:tracePt t="109695" x="8864600" y="4375150"/>
          <p14:tracePt t="109707" x="8870950" y="4375150"/>
          <p14:tracePt t="109923" x="8877300" y="4375150"/>
          <p14:tracePt t="109926" x="8896350" y="4375150"/>
          <p14:tracePt t="109941" x="8928100" y="4375150"/>
          <p14:tracePt t="109974" x="8947150" y="4387850"/>
          <p14:tracePt t="110057" x="8953500" y="4387850"/>
          <p14:tracePt t="110067" x="8966200" y="4387850"/>
          <p14:tracePt t="112605" x="8966200" y="4394200"/>
          <p14:tracePt t="112613" x="8966200" y="4400550"/>
          <p14:tracePt t="113182" x="8959850" y="4400550"/>
          <p14:tracePt t="113191" x="8959850" y="4394200"/>
          <p14:tracePt t="113206" x="8966200" y="4394200"/>
          <p14:tracePt t="113307" x="8978900" y="4394200"/>
          <p14:tracePt t="113316" x="8991600" y="4400550"/>
          <p14:tracePt t="113322" x="9004300" y="4400550"/>
          <p14:tracePt t="113339" x="9023350" y="4400550"/>
          <p14:tracePt t="113373" x="9080500" y="4413250"/>
          <p14:tracePt t="113377" x="9086850" y="4419600"/>
          <p14:tracePt t="113406" x="9118600" y="4438650"/>
          <p14:tracePt t="113439" x="9118600" y="4470400"/>
          <p14:tracePt t="113459" x="9118600" y="4502150"/>
          <p14:tracePt t="113473" x="9124950" y="4514850"/>
          <p14:tracePt t="113491" x="9194800" y="4552950"/>
          <p14:tracePt t="113507" x="9340850" y="4591050"/>
          <p14:tracePt t="113523" x="9378950" y="4591050"/>
          <p14:tracePt t="113542" x="9601200" y="4641850"/>
          <p14:tracePt t="113556" x="9759950" y="4686300"/>
          <p14:tracePt t="113572" x="9855200" y="4711700"/>
          <p14:tracePt t="113605" x="9880600" y="4711700"/>
          <p14:tracePt t="113622" x="9886950" y="4686300"/>
          <p14:tracePt t="113655" x="9886950" y="4673600"/>
          <p14:tracePt t="113691" x="9880600" y="4673600"/>
          <p14:tracePt t="113707" x="9848850" y="4673600"/>
          <p14:tracePt t="113723" x="9772650" y="4660900"/>
          <p14:tracePt t="113739" x="9556750" y="4591050"/>
          <p14:tracePt t="113757" x="9474200" y="4616450"/>
          <p14:tracePt t="113774" x="9436100" y="4667250"/>
          <p14:tracePt t="113789" x="9410700" y="4699000"/>
          <p14:tracePt t="113808" x="9398000" y="4730750"/>
          <p14:tracePt t="113822" x="9378950" y="4781550"/>
          <p14:tracePt t="113839" x="9366250" y="4813300"/>
          <p14:tracePt t="113856" x="9359900" y="4826000"/>
          <p14:tracePt t="113873" x="9359900" y="4832350"/>
          <p14:tracePt t="113881" x="9372600" y="4838700"/>
          <p14:tracePt t="113891" x="9372600" y="4851400"/>
          <p14:tracePt t="113906" x="9461500" y="4914900"/>
          <p14:tracePt t="113923" x="9505950" y="4978400"/>
          <p14:tracePt t="113939" x="9461500" y="5003800"/>
          <p14:tracePt t="113957" x="9448800" y="5022850"/>
          <p14:tracePt t="113977" x="9436100" y="5022850"/>
          <p14:tracePt t="114010" x="9429750" y="5022850"/>
          <p14:tracePt t="114024" x="9423400" y="5041900"/>
          <p14:tracePt t="114058" x="9410700" y="5041900"/>
          <p14:tracePt t="114072" x="9404350" y="5041900"/>
          <p14:tracePt t="114089" x="9385300" y="5054600"/>
          <p14:tracePt t="114108" x="9340850" y="5086350"/>
          <p14:tracePt t="114122" x="9271000" y="5124450"/>
          <p14:tracePt t="114139" x="9163050" y="5162550"/>
          <p14:tracePt t="114156" x="9023350" y="5187950"/>
          <p14:tracePt t="114173" x="8870950" y="5219700"/>
          <p14:tracePt t="114190" x="8832850" y="5219700"/>
          <p14:tracePt t="114208" x="8820150" y="5219700"/>
          <p14:tracePt t="114279" x="8820150" y="5213350"/>
          <p14:tracePt t="114372" x="8820150" y="5207000"/>
          <p14:tracePt t="114381" x="8820150" y="5194300"/>
          <p14:tracePt t="114468" x="8820150" y="5187950"/>
          <p14:tracePt t="114476" x="8826500" y="5181600"/>
          <p14:tracePt t="114491" x="8839200" y="5181600"/>
          <p14:tracePt t="115210" x="8845550" y="5181600"/>
          <p14:tracePt t="115215" x="8851900" y="5181600"/>
          <p14:tracePt t="115232" x="8858250" y="5181600"/>
          <p14:tracePt t="115241" x="8864600" y="5181600"/>
          <p14:tracePt t="115271" x="8877300" y="5181600"/>
          <p14:tracePt t="115276" x="8883650" y="5181600"/>
          <p14:tracePt t="115293" x="8902700" y="5168900"/>
          <p14:tracePt t="115306" x="8947150" y="5149850"/>
          <p14:tracePt t="115343" x="9048750" y="5156200"/>
          <p14:tracePt t="115373" x="9086850" y="5156200"/>
          <p14:tracePt t="115432" x="9086850" y="5168900"/>
          <p14:tracePt t="115440" x="9086850" y="5175250"/>
          <p14:tracePt t="115492" x="9086850" y="5181600"/>
          <p14:tracePt t="115499" x="9086850" y="5187950"/>
          <p14:tracePt t="115508" x="9086850" y="5194300"/>
          <p14:tracePt t="115523" x="9086850" y="5226050"/>
          <p14:tracePt t="115543" x="9080500" y="5264150"/>
          <p14:tracePt t="115556" x="9067800" y="5289550"/>
          <p14:tracePt t="115573" x="9048750" y="5314950"/>
          <p14:tracePt t="115608" x="9042400" y="5314950"/>
          <p14:tracePt t="115623" x="9023350" y="5308600"/>
          <p14:tracePt t="115639" x="9017000" y="5295900"/>
          <p14:tracePt t="115656" x="9017000" y="5289550"/>
          <p14:tracePt t="115754" x="9017000" y="5283200"/>
          <p14:tracePt t="115760" x="9017000" y="5270500"/>
          <p14:tracePt t="115876" x="9023350" y="5270500"/>
          <p14:tracePt t="116252" x="9023350" y="5264150"/>
          <p14:tracePt t="116260" x="9023350" y="5257800"/>
          <p14:tracePt t="116549" x="9042400" y="5245100"/>
          <p14:tracePt t="116556" x="9055100" y="5226050"/>
          <p14:tracePt t="116573" x="9061450" y="5219700"/>
          <p14:tracePt t="116593" x="9080500" y="5213350"/>
          <p14:tracePt t="116606" x="9086850" y="5213350"/>
          <p14:tracePt t="116656" x="9093200" y="5194300"/>
          <p14:tracePt t="116693" x="9118600" y="5194300"/>
          <p14:tracePt t="116822" x="9105900" y="5194300"/>
          <p14:tracePt t="116834" x="9105900" y="5187950"/>
          <p14:tracePt t="116841" x="9105900" y="5181600"/>
          <p14:tracePt t="117647" x="9105900" y="5187950"/>
          <p14:tracePt t="118438" x="9118600" y="5187950"/>
          <p14:tracePt t="118446" x="9150350" y="5200650"/>
          <p14:tracePt t="118456" x="9175750" y="5207000"/>
          <p14:tracePt t="118472" x="9220200" y="5219700"/>
          <p14:tracePt t="118491" x="9251950" y="5219700"/>
          <p14:tracePt t="118508" x="9271000" y="5219700"/>
          <p14:tracePt t="118522" x="9283700" y="5219700"/>
          <p14:tracePt t="118542" x="9321800" y="5200650"/>
          <p14:tracePt t="118575" x="9436100" y="5137150"/>
          <p14:tracePt t="118606" x="9613900" y="5111750"/>
          <p14:tracePt t="118642" x="9702800" y="5105400"/>
          <p14:tracePt t="118718" x="9702800" y="5099050"/>
          <p14:tracePt t="118728" x="9702800" y="5092700"/>
          <p14:tracePt t="118742" x="9709150" y="5080000"/>
          <p14:tracePt t="118760" x="9709150" y="5060950"/>
          <p14:tracePt t="118774" x="9709150" y="5054600"/>
          <p14:tracePt t="118791" x="9690100" y="5035550"/>
          <p14:tracePt t="118806" x="9671050" y="5029200"/>
          <p14:tracePt t="118822" x="9658350" y="5022850"/>
          <p14:tracePt t="118840" x="9652000" y="5016500"/>
          <p14:tracePt t="119541" x="9664700" y="5022850"/>
          <p14:tracePt t="119547" x="9671050" y="5029200"/>
          <p14:tracePt t="119558" x="9702800" y="5048250"/>
          <p14:tracePt t="119573" x="9747250" y="5054600"/>
          <p14:tracePt t="119591" x="9772650" y="5054600"/>
          <p14:tracePt t="119605" x="9791700" y="5054600"/>
          <p14:tracePt t="119665" x="9798050" y="5054600"/>
          <p14:tracePt t="119689" x="9823450" y="5054600"/>
          <p14:tracePt t="119725" x="9829800" y="5048250"/>
          <p14:tracePt t="119740" x="9836150" y="5048250"/>
          <p14:tracePt t="119758" x="9836150" y="5022850"/>
          <p14:tracePt t="119772" x="9817100" y="5003800"/>
          <p14:tracePt t="119794" x="9798050" y="5003800"/>
          <p14:tracePt t="119810" x="9785350" y="5003800"/>
          <p14:tracePt t="119826" x="9759950" y="5029200"/>
          <p14:tracePt t="119842" x="9721850" y="5041900"/>
          <p14:tracePt t="119858" x="9683750" y="5067300"/>
          <p14:tracePt t="119874" x="9645650" y="5073650"/>
          <p14:tracePt t="119889" x="9645650" y="5086350"/>
          <p14:tracePt t="119905" x="9639300" y="5086350"/>
          <p14:tracePt t="119922" x="9626600" y="5086350"/>
          <p14:tracePt t="119961" x="9632950" y="5086350"/>
          <p14:tracePt t="119967" x="9639300" y="5086350"/>
          <p14:tracePt t="119982" x="9645650" y="5086350"/>
          <p14:tracePt t="119991" x="9671050" y="5080000"/>
          <p14:tracePt t="120007" x="9728200" y="5060950"/>
          <p14:tracePt t="120023" x="9779000" y="5029200"/>
          <p14:tracePt t="120038" x="9804400" y="5003800"/>
          <p14:tracePt t="120057" x="9804400" y="4984750"/>
          <p14:tracePt t="120072" x="9817100" y="4984750"/>
          <p14:tracePt t="120110" x="9817100" y="4978400"/>
          <p14:tracePt t="120122" x="9817100" y="4972050"/>
          <p14:tracePt t="120138" x="9810750" y="4972050"/>
          <p14:tracePt t="120155" x="9779000" y="4972050"/>
          <p14:tracePt t="120171" x="9709150" y="4972050"/>
          <p14:tracePt t="120188" x="9721850" y="5003800"/>
          <p14:tracePt t="120204" x="9620250" y="5029200"/>
          <p14:tracePt t="120223" x="9531350" y="5029200"/>
          <p14:tracePt t="120238" x="9505950" y="5029200"/>
          <p14:tracePt t="120385" x="9505950" y="5022850"/>
          <p14:tracePt t="120397" x="9505950" y="5016500"/>
          <p14:tracePt t="120405" x="9512300" y="5010150"/>
          <p14:tracePt t="120435" x="9518650" y="5010150"/>
          <p14:tracePt t="120444" x="9531350" y="5010150"/>
          <p14:tracePt t="120539" x="9518650" y="5010150"/>
          <p14:tracePt t="120546" x="9486900" y="5010150"/>
          <p14:tracePt t="120555" x="9442450" y="5010150"/>
          <p14:tracePt t="120572" x="9277350" y="4965700"/>
          <p14:tracePt t="120589" x="9105900" y="4921250"/>
          <p14:tracePt t="120608" x="8940800" y="4895850"/>
          <p14:tracePt t="120622" x="8890000" y="4883150"/>
          <p14:tracePt t="120639" x="8883650" y="4876800"/>
          <p14:tracePt t="120655" x="8870950" y="4876800"/>
          <p14:tracePt t="120672" x="8864600" y="4870450"/>
          <p14:tracePt t="120688" x="8864600" y="4857750"/>
          <p14:tracePt t="120705" x="8864600" y="4838700"/>
          <p14:tracePt t="120726" x="8921750" y="4794250"/>
          <p14:tracePt t="120742" x="9010650" y="4787900"/>
          <p14:tracePt t="120757" x="9131300" y="4787900"/>
          <p14:tracePt t="120776" x="9340850" y="4832350"/>
          <p14:tracePt t="120789" x="9417050" y="4857750"/>
          <p14:tracePt t="120809" x="9563100" y="4889500"/>
          <p14:tracePt t="120822" x="9607550" y="4902200"/>
          <p14:tracePt t="120839" x="9632950" y="4921250"/>
          <p14:tracePt t="120924" x="9632950" y="4927600"/>
          <p14:tracePt t="120936" x="9632950" y="4933950"/>
          <p14:tracePt t="120947" x="9607550" y="4933950"/>
          <p14:tracePt t="120976" x="9728200" y="4991100"/>
          <p14:tracePt t="120990" x="9766300" y="5010150"/>
          <p14:tracePt t="121007" x="9759950" y="5010150"/>
          <p14:tracePt t="121023" x="9753600" y="5010150"/>
          <p14:tracePt t="121040" x="9747250" y="5010150"/>
          <p14:tracePt t="121183" x="9772650" y="5010150"/>
          <p14:tracePt t="121190" x="9855200" y="5022850"/>
          <p14:tracePt t="121207" x="9918700" y="5022850"/>
          <p14:tracePt t="121224" x="9950450" y="5010150"/>
          <p14:tracePt t="121243" x="10013950" y="5003800"/>
          <p14:tracePt t="121256" x="10045700" y="4991100"/>
          <p14:tracePt t="121272" x="10096500" y="4972050"/>
          <p14:tracePt t="121289" x="10134600" y="4959350"/>
          <p14:tracePt t="121309" x="10166350" y="4959350"/>
          <p14:tracePt t="121325" x="10185400" y="4946650"/>
          <p14:tracePt t="121343" x="10198100" y="4946650"/>
          <p14:tracePt t="121440" x="10191750" y="4946650"/>
          <p14:tracePt t="121448" x="10179050" y="4953000"/>
          <p14:tracePt t="121455" x="10172700" y="4959350"/>
          <p14:tracePt t="121472" x="10134600" y="4991100"/>
          <p14:tracePt t="121492" x="10090150" y="4997450"/>
          <p14:tracePt t="121507" x="10064750" y="4997450"/>
          <p14:tracePt t="121525" x="10045700" y="4997450"/>
          <p14:tracePt t="121616" x="10083800" y="4997450"/>
          <p14:tracePt t="121622" x="10115550" y="4997450"/>
          <p14:tracePt t="121640" x="10198100" y="4978400"/>
          <p14:tracePt t="121655" x="10267950" y="4953000"/>
          <p14:tracePt t="121672" x="10299700" y="4940300"/>
          <p14:tracePt t="121693" x="10306050" y="4933950"/>
          <p14:tracePt t="121871" x="10299700" y="4933950"/>
          <p14:tracePt t="121952" x="10293350" y="4933950"/>
          <p14:tracePt t="121963" x="10287000" y="4946650"/>
          <p14:tracePt t="123198" x="10274300" y="4953000"/>
          <p14:tracePt t="123205" x="10261600" y="4959350"/>
          <p14:tracePt t="123222" x="10255250" y="4972050"/>
          <p14:tracePt t="123241" x="10236200" y="4991100"/>
          <p14:tracePt t="123259" x="10223500" y="4991100"/>
          <p14:tracePt t="123272" x="10223500" y="5003800"/>
          <p14:tracePt t="123681" x="10210800" y="5003800"/>
          <p14:tracePt t="123687" x="10191750" y="5003800"/>
          <p14:tracePt t="123693" x="10166350" y="5003800"/>
          <p14:tracePt t="123705" x="10147300" y="5003800"/>
          <p14:tracePt t="123721" x="10115550" y="5003800"/>
          <p14:tracePt t="123738" x="10090150" y="5003800"/>
          <p14:tracePt t="123754" x="10083800" y="4997450"/>
          <p14:tracePt t="124125" x="10077450" y="4997450"/>
          <p14:tracePt t="124134" x="10058400" y="4997450"/>
          <p14:tracePt t="124141" x="10039350" y="5010150"/>
          <p14:tracePt t="124155" x="10007600" y="5029200"/>
          <p14:tracePt t="124172" x="10058400" y="5105400"/>
          <p14:tracePt t="124205" x="10007600" y="5149850"/>
          <p14:tracePt t="124242" x="9912350" y="5168900"/>
          <p14:tracePt t="124274" x="9848850" y="5143500"/>
          <p14:tracePt t="124292" x="9772650" y="5092700"/>
          <p14:tracePt t="124307" x="9740900" y="5060950"/>
          <p14:tracePt t="124325" x="9715500" y="4997450"/>
          <p14:tracePt t="124338" x="9715500" y="4953000"/>
          <p14:tracePt t="124356" x="9759950" y="4908550"/>
          <p14:tracePt t="124372" x="9798050" y="4876800"/>
          <p14:tracePt t="124388" x="9867900" y="4832350"/>
          <p14:tracePt t="124392" x="9886950" y="4826000"/>
          <p14:tracePt t="124406" x="9963150" y="4826000"/>
          <p14:tracePt t="124422" x="10096500" y="4826000"/>
          <p14:tracePt t="124438" x="10306050" y="4933950"/>
          <p14:tracePt t="124455" x="10598150" y="5086350"/>
          <p14:tracePt t="124472" x="10807700" y="5194300"/>
          <p14:tracePt t="124489" x="10991850" y="5295900"/>
          <p14:tracePt t="124509" x="11023600" y="5346700"/>
          <p14:tracePt t="124524" x="11029950" y="5365750"/>
          <p14:tracePt t="124538" x="11029950" y="5384800"/>
          <p14:tracePt t="124555" x="11017250" y="5429250"/>
          <p14:tracePt t="124574" x="10890250" y="5505450"/>
          <p14:tracePt t="124588" x="10668000" y="5575300"/>
          <p14:tracePt t="124605" x="10350500" y="5651500"/>
          <p14:tracePt t="124621" x="9950450" y="5695950"/>
          <p14:tracePt t="124638" x="9569450" y="5670550"/>
          <p14:tracePt t="124656" x="9302750" y="5594350"/>
          <p14:tracePt t="124672" x="9239250" y="5530850"/>
          <p14:tracePt t="124688" x="9226550" y="5511800"/>
          <p14:tracePt t="124705" x="9226550" y="5467350"/>
          <p14:tracePt t="124721" x="9264650" y="5416550"/>
          <p14:tracePt t="124742" x="9378950" y="5340350"/>
          <p14:tracePt t="124757" x="9480550" y="5283200"/>
          <p14:tracePt t="124774" x="9715500" y="5257800"/>
          <p14:tracePt t="124791" x="9867900" y="5264150"/>
          <p14:tracePt t="124805" x="9969500" y="5264150"/>
          <p14:tracePt t="124825" x="10052050" y="5302250"/>
          <p14:tracePt t="124838" x="10083800" y="5334000"/>
          <p14:tracePt t="124862" x="10134600" y="5397500"/>
          <p14:tracePt t="124871" x="10153650" y="5422900"/>
          <p14:tracePt t="124889" x="10128250" y="5422900"/>
          <p14:tracePt t="124905" x="10064750" y="5435600"/>
          <p14:tracePt t="124921" x="10039350" y="5435600"/>
          <p14:tracePt t="124955" x="10020300" y="5435600"/>
          <p14:tracePt t="124971" x="10007600" y="5448300"/>
          <p14:tracePt t="124991" x="9982200" y="5448300"/>
          <p14:tracePt t="125046" x="9963150" y="5448300"/>
          <p14:tracePt t="125057" x="9956800" y="5448300"/>
          <p14:tracePt t="125071" x="9950450" y="5441950"/>
          <p14:tracePt t="125088" x="9937750" y="5422900"/>
          <p14:tracePt t="125195" x="9925050" y="5422900"/>
          <p14:tracePt t="125202" x="9918700" y="5422900"/>
          <p14:tracePt t="125210" x="9906000" y="5422900"/>
          <p14:tracePt t="125221" x="9994900" y="5454650"/>
          <p14:tracePt t="125238" x="9982200" y="5480050"/>
          <p14:tracePt t="125258" x="9925050" y="5480050"/>
          <p14:tracePt t="125288" x="9899650" y="5473700"/>
          <p14:tracePt t="125304" x="9880600" y="5467350"/>
          <p14:tracePt t="125322" x="9855200" y="5467350"/>
          <p14:tracePt t="125337" x="9842500" y="5467350"/>
          <p14:tracePt t="125354" x="9817100" y="5454650"/>
          <p14:tracePt t="125371" x="9798050" y="5454650"/>
          <p14:tracePt t="125390" x="9766300" y="5429250"/>
          <p14:tracePt t="125394" x="9759950" y="5422900"/>
          <p14:tracePt t="125405" x="9747250" y="5416550"/>
          <p14:tracePt t="125421" x="9728200" y="5391150"/>
          <p14:tracePt t="125438" x="9690100" y="5378450"/>
          <p14:tracePt t="125455" x="9664700" y="5359400"/>
          <p14:tracePt t="125473" x="9632950" y="5353050"/>
          <p14:tracePt t="125491" x="9588500" y="5327650"/>
          <p14:tracePt t="125506" x="9544050" y="5295900"/>
          <p14:tracePt t="125522" x="9474200" y="5283200"/>
          <p14:tracePt t="125538" x="9404350" y="5283200"/>
          <p14:tracePt t="125558" x="9340850" y="5283200"/>
          <p14:tracePt t="125571" x="9321800" y="5283200"/>
          <p14:tracePt t="125592" x="9296400" y="5283200"/>
          <p14:tracePt t="125605" x="9283700" y="5283200"/>
          <p14:tracePt t="125621" x="9264650" y="5295900"/>
          <p14:tracePt t="125638" x="9232900" y="5295900"/>
          <p14:tracePt t="125654" x="9188450" y="5295900"/>
          <p14:tracePt t="125672" x="9099550" y="5295900"/>
          <p14:tracePt t="125688" x="8978900" y="5283200"/>
          <p14:tracePt t="125705" x="8756650" y="5219700"/>
          <p14:tracePt t="125722" x="8553450" y="5149850"/>
          <p14:tracePt t="125739" x="8350250" y="5092700"/>
          <p14:tracePt t="125758" x="8147050" y="5022850"/>
          <p14:tracePt t="125771" x="8096250" y="4997450"/>
          <p14:tracePt t="125788" x="8077200" y="4978400"/>
          <p14:tracePt t="125874" x="8077200" y="4991100"/>
          <p14:tracePt t="125886" x="8096250" y="5010150"/>
          <p14:tracePt t="125891" x="8102600" y="5016500"/>
          <p14:tracePt t="125901" x="8128000" y="5029200"/>
          <p14:tracePt t="125907" x="8140700" y="5035550"/>
          <p14:tracePt t="125921" x="8216900" y="5054600"/>
          <p14:tracePt t="125938" x="8255000" y="5067300"/>
          <p14:tracePt t="125955" x="8331200" y="5086350"/>
          <p14:tracePt t="125971" x="8426450" y="5105400"/>
          <p14:tracePt t="125989" x="8597900" y="5149850"/>
          <p14:tracePt t="126008" x="8712200" y="5162550"/>
          <p14:tracePt t="126026" x="8788400" y="5143500"/>
          <p14:tracePt t="126043" x="8782050" y="5086350"/>
          <p14:tracePt t="126314" x="8782050" y="5080000"/>
          <p14:tracePt t="126326" x="8807450" y="5073650"/>
          <p14:tracePt t="126338" x="8839200" y="5060950"/>
          <p14:tracePt t="126355" x="8896350" y="5048250"/>
          <p14:tracePt t="126388" x="8978900" y="5041900"/>
          <p14:tracePt t="126393" x="9017000" y="5041900"/>
          <p14:tracePt t="126423" x="9118600" y="5041900"/>
          <p14:tracePt t="126458" x="9144000" y="5041900"/>
          <p14:tracePt t="126472" x="9169400" y="5048250"/>
          <p14:tracePt t="126488" x="9194800" y="5060950"/>
          <p14:tracePt t="126508" x="9207500" y="5073650"/>
          <p14:tracePt t="126523" x="9220200" y="5080000"/>
          <p14:tracePt t="126538" x="9220200" y="5092700"/>
          <p14:tracePt t="126586" x="9232900" y="5092700"/>
          <p14:tracePt t="126592" x="9239250" y="5092700"/>
          <p14:tracePt t="126706" x="9226550" y="5092700"/>
          <p14:tracePt t="126713" x="9220200" y="5092700"/>
          <p14:tracePt t="126721" x="9194800" y="5092700"/>
          <p14:tracePt t="126737" x="9137650" y="5130800"/>
          <p14:tracePt t="126756" x="9061450" y="5168900"/>
          <p14:tracePt t="126771" x="8991600" y="5213350"/>
          <p14:tracePt t="126788" x="8947150" y="5245100"/>
          <p14:tracePt t="126804" x="8947150" y="5251450"/>
          <p14:tracePt t="126898" x="8966200" y="5251450"/>
          <p14:tracePt t="126908" x="8972550" y="5251450"/>
          <p14:tracePt t="126922" x="8997950" y="5251450"/>
          <p14:tracePt t="126939" x="9036050" y="5251450"/>
          <p14:tracePt t="126954" x="9074150" y="5257800"/>
          <p14:tracePt t="126971" x="9156700" y="5276850"/>
          <p14:tracePt t="126988" x="9232900" y="5289550"/>
          <p14:tracePt t="127010" x="9283700" y="5314950"/>
          <p14:tracePt t="127022" x="9290050" y="5314950"/>
          <p14:tracePt t="127060" x="9290050" y="5334000"/>
          <p14:tracePt t="127102" x="9290050" y="5340350"/>
          <p14:tracePt t="127108" x="9290050" y="5346700"/>
          <p14:tracePt t="127126" x="9277350" y="5346700"/>
          <p14:tracePt t="127138" x="9258300" y="5340350"/>
          <p14:tracePt t="127154" x="9188450" y="5295900"/>
          <p14:tracePt t="127171" x="9074150" y="5207000"/>
          <p14:tracePt t="127188" x="8953500" y="5111750"/>
          <p14:tracePt t="127205" x="8858250" y="5048250"/>
          <p14:tracePt t="127223" x="8769350" y="4991100"/>
          <p14:tracePt t="127241" x="8705850" y="4972050"/>
          <p14:tracePt t="127260" x="8667750" y="4972050"/>
          <p14:tracePt t="127274" x="8648700" y="4972050"/>
          <p14:tracePt t="127291" x="8616950" y="4978400"/>
          <p14:tracePt t="127308" x="8591550" y="5003800"/>
          <p14:tracePt t="127321" x="8578850" y="5022850"/>
          <p14:tracePt t="127338" x="8572500" y="5041900"/>
          <p14:tracePt t="127398" x="8572500" y="5054600"/>
          <p14:tracePt t="127404" x="8572500" y="5060950"/>
          <p14:tracePt t="127413" x="8572500" y="5067300"/>
          <p14:tracePt t="127421" x="8572500" y="5073650"/>
          <p14:tracePt t="127438" x="8572500" y="5086350"/>
          <p14:tracePt t="127471" x="8578850" y="5105400"/>
          <p14:tracePt t="127488" x="8585200" y="5105400"/>
          <p14:tracePt t="127504" x="8604250" y="5105400"/>
          <p14:tracePt t="127523" x="8623300" y="5105400"/>
          <p14:tracePt t="127560" x="8629650" y="5105400"/>
          <p14:tracePt t="127571" x="8642350" y="5105400"/>
          <p14:tracePt t="127588" x="8642350" y="5137150"/>
          <p14:tracePt t="127608" x="8642350" y="5181600"/>
          <p14:tracePt t="127621" x="8636000" y="5226050"/>
          <p14:tracePt t="127638" x="8597900" y="5289550"/>
          <p14:tracePt t="127656" x="8566150" y="5340350"/>
          <p14:tracePt t="127671" x="8547100" y="5365750"/>
          <p14:tracePt t="127688" x="8534400" y="5378450"/>
          <p14:tracePt t="127704" x="8534400" y="5384800"/>
          <p14:tracePt t="127780" x="8547100" y="5384800"/>
          <p14:tracePt t="127784" x="8559800" y="5384800"/>
          <p14:tracePt t="127791" x="8572500" y="5384800"/>
          <p14:tracePt t="127808" x="8629650" y="5403850"/>
          <p14:tracePt t="127824" x="8699500" y="5403850"/>
          <p14:tracePt t="127842" x="8775700" y="5403850"/>
          <p14:tracePt t="127857" x="8839200" y="5403850"/>
          <p14:tracePt t="127871" x="8877300" y="5391150"/>
          <p14:tracePt t="127887" x="8890000" y="5391150"/>
          <p14:tracePt t="127964" x="8890000" y="5397500"/>
          <p14:tracePt t="127972" x="8890000" y="5403850"/>
          <p14:tracePt t="127980" x="8896350" y="5403850"/>
          <p14:tracePt t="128107" x="8915400" y="5403850"/>
          <p14:tracePt t="128111" x="8928100" y="5403850"/>
          <p14:tracePt t="128121" x="8947150" y="5403850"/>
          <p14:tracePt t="128138" x="9023350" y="5378450"/>
          <p14:tracePt t="128156" x="9055100" y="5359400"/>
          <p14:tracePt t="128171" x="9080500" y="5359400"/>
          <p14:tracePt t="128189" x="9118600" y="5359400"/>
          <p14:tracePt t="128204" x="9175750" y="5359400"/>
          <p14:tracePt t="128221" x="9207500" y="5359400"/>
          <p14:tracePt t="128238" x="9232900" y="5359400"/>
          <p14:tracePt t="128300" x="9232900" y="5372100"/>
          <p14:tracePt t="128312" x="9232900" y="5378450"/>
          <p14:tracePt t="128327" x="9207500" y="5391150"/>
          <p14:tracePt t="128340" x="9207500" y="5397500"/>
          <p14:tracePt t="128463" x="9213850" y="5391150"/>
          <p14:tracePt t="128472" x="9213850" y="5384800"/>
          <p14:tracePt t="128488" x="9226550" y="5378450"/>
          <p14:tracePt t="128505" x="9232900" y="5378450"/>
          <p14:tracePt t="129221" x="9239250" y="5378450"/>
          <p14:tracePt t="129229" x="9245600" y="5378450"/>
          <p14:tracePt t="129237" x="9251950" y="5378450"/>
          <p14:tracePt t="129254" x="9264650" y="5359400"/>
          <p14:tracePt t="129271" x="9277350" y="5359400"/>
          <p14:tracePt t="129291" x="9277350" y="5353050"/>
          <p14:tracePt t="129305" x="9290050" y="5346700"/>
          <p14:tracePt t="129339" x="9309100" y="5346700"/>
          <p14:tracePt t="129372" x="9309100" y="5327650"/>
          <p14:tracePt t="130157" x="9309100" y="5321300"/>
          <p14:tracePt t="130164" x="9309100" y="5308600"/>
          <p14:tracePt t="130171" x="9309100" y="5302250"/>
          <p14:tracePt t="130657" x="9309100" y="53086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Scaling Analog Values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7250" y="757428"/>
            <a:ext cx="5678769" cy="3831352"/>
          </a:xfrm>
        </p:spPr>
        <p:txBody>
          <a:bodyPr/>
          <a:lstStyle/>
          <a:p>
            <a:r>
              <a:rPr lang="en-SG" dirty="0" smtClean="0"/>
              <a:t>We would normalise the </a:t>
            </a:r>
            <a:r>
              <a:rPr lang="en-SG" dirty="0" err="1" smtClean="0"/>
              <a:t>analog</a:t>
            </a:r>
            <a:r>
              <a:rPr lang="en-SG" dirty="0" smtClean="0"/>
              <a:t> input 0 – 10 V / 0 – 27648 (</a:t>
            </a:r>
            <a:r>
              <a:rPr lang="en-SG" dirty="0" err="1"/>
              <a:t>I</a:t>
            </a:r>
            <a:r>
              <a:rPr lang="en-SG" dirty="0" err="1" smtClean="0"/>
              <a:t>nt</a:t>
            </a:r>
            <a:r>
              <a:rPr lang="en-SG" dirty="0" smtClean="0"/>
              <a:t>) to 0.0 – 1.0 (Real) </a:t>
            </a:r>
          </a:p>
          <a:p>
            <a:pPr lvl="1"/>
            <a:r>
              <a:rPr lang="en-SG" dirty="0" smtClean="0"/>
              <a:t>Analog input to the VALUE </a:t>
            </a:r>
          </a:p>
          <a:p>
            <a:pPr lvl="1"/>
            <a:r>
              <a:rPr lang="en-SG" dirty="0" smtClean="0"/>
              <a:t>MIN and MAX would define the AI range</a:t>
            </a:r>
          </a:p>
          <a:p>
            <a:pPr lvl="1"/>
            <a:r>
              <a:rPr lang="en-SG" dirty="0" smtClean="0"/>
              <a:t>Variable @ OUT to capture the normalized value</a:t>
            </a:r>
          </a:p>
          <a:p>
            <a:r>
              <a:rPr lang="en-SG" dirty="0"/>
              <a:t>S</a:t>
            </a:r>
            <a:r>
              <a:rPr lang="en-SG" dirty="0" smtClean="0"/>
              <a:t>cale normalized value to 0 – 1200mm as required (note, it could scale to </a:t>
            </a:r>
            <a:r>
              <a:rPr lang="en-SG" dirty="0" err="1" smtClean="0"/>
              <a:t>Int</a:t>
            </a:r>
            <a:r>
              <a:rPr lang="en-SG" dirty="0" smtClean="0"/>
              <a:t> or Real as required)</a:t>
            </a:r>
          </a:p>
          <a:p>
            <a:pPr lvl="1"/>
            <a:r>
              <a:rPr lang="en-SG" dirty="0" smtClean="0"/>
              <a:t>Normalized value into VALUE</a:t>
            </a:r>
          </a:p>
          <a:p>
            <a:pPr lvl="1"/>
            <a:r>
              <a:rPr lang="en-SG" dirty="0" smtClean="0"/>
              <a:t>MIN and MAX would define the output range</a:t>
            </a:r>
          </a:p>
          <a:p>
            <a:pPr lvl="1"/>
            <a:r>
              <a:rPr lang="en-SG" dirty="0" smtClean="0"/>
              <a:t>Variable @ OUT would provide scaled value</a:t>
            </a:r>
            <a:endParaRPr lang="en-S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1700" y="815604"/>
            <a:ext cx="2400300" cy="5013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44822"/>
            <a:ext cx="9791700" cy="23131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8780"/>
            <a:ext cx="9791700" cy="225962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239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953"/>
    </mc:Choice>
    <mc:Fallback xmlns="">
      <p:transition spd="slow" advTm="153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276" x="1384300" y="469900"/>
          <p14:tracePt t="8280" x="1562100" y="514350"/>
          <p14:tracePt t="8295" x="2298700" y="673100"/>
          <p14:tracePt t="8312" x="3263900" y="889000"/>
          <p14:tracePt t="8329" x="3359150" y="901700"/>
          <p14:tracePt t="8357" x="3365500" y="908050"/>
          <p14:tracePt t="8362" x="3378200" y="914400"/>
          <p14:tracePt t="8397" x="3454400" y="933450"/>
          <p14:tracePt t="8430" x="3524250" y="901700"/>
          <p14:tracePt t="8462" x="3556000" y="876300"/>
          <p14:tracePt t="8481" x="3556000" y="863600"/>
          <p14:tracePt t="8495" x="3562350" y="863600"/>
          <p14:tracePt t="8511" x="3581400" y="844550"/>
          <p14:tracePt t="8530" x="3600450" y="844550"/>
          <p14:tracePt t="8545" x="3613150" y="844550"/>
          <p14:tracePt t="8562" x="3670300" y="844550"/>
          <p14:tracePt t="8578" x="3752850" y="844550"/>
          <p14:tracePt t="8595" x="3917950" y="844550"/>
          <p14:tracePt t="8611" x="4051300" y="844550"/>
          <p14:tracePt t="8632" x="4267200" y="882650"/>
          <p14:tracePt t="8645" x="4457700" y="920750"/>
          <p14:tracePt t="8662" x="4743450" y="1022350"/>
          <p14:tracePt t="8680" x="5111750" y="1149350"/>
          <p14:tracePt t="8698" x="5365750" y="1225550"/>
          <p14:tracePt t="8715" x="5689600" y="1339850"/>
          <p14:tracePt t="8728" x="5873750" y="1384300"/>
          <p14:tracePt t="8749" x="6026150" y="1473200"/>
          <p14:tracePt t="8761" x="6127750" y="1536700"/>
          <p14:tracePt t="8778" x="6261100" y="1625600"/>
          <p14:tracePt t="8795" x="6413500" y="1758950"/>
          <p14:tracePt t="8811" x="6546850" y="1854200"/>
          <p14:tracePt t="8834" x="6750050" y="1962150"/>
          <p14:tracePt t="8840" x="6838950" y="2000250"/>
          <p14:tracePt t="8844" x="6883400" y="2025650"/>
          <p14:tracePt t="8862" x="7016750" y="2108200"/>
          <p14:tracePt t="8880" x="7086600" y="2139950"/>
          <p14:tracePt t="8897" x="7105650" y="2159000"/>
          <p14:tracePt t="8928" x="7162800" y="2159000"/>
          <p14:tracePt t="8945" x="7315200" y="2190750"/>
          <p14:tracePt t="8962" x="7524750" y="2222500"/>
          <p14:tracePt t="8978" x="7772400" y="2241550"/>
          <p14:tracePt t="8995" x="8147050" y="2317750"/>
          <p14:tracePt t="9011" x="8394700" y="2355850"/>
          <p14:tracePt t="9028" x="8610600" y="2413000"/>
          <p14:tracePt t="9044" x="8782050" y="2470150"/>
          <p14:tracePt t="9061" x="8896350" y="2489200"/>
          <p14:tracePt t="9078" x="8959850" y="2514600"/>
          <p14:tracePt t="9095" x="9004300" y="2552700"/>
          <p14:tracePt t="9111" x="9055100" y="2571750"/>
          <p14:tracePt t="9130" x="9093200" y="2603500"/>
          <p14:tracePt t="9145" x="9150350" y="2647950"/>
          <p14:tracePt t="9162" x="9226550" y="2724150"/>
          <p14:tracePt t="9178" x="9366250" y="2806700"/>
          <p14:tracePt t="9198" x="9645650" y="3016250"/>
          <p14:tracePt t="9212" x="9912350" y="3194050"/>
          <p14:tracePt t="9229" x="10102850" y="3314700"/>
          <p14:tracePt t="9250" x="10090150" y="3327400"/>
          <p14:tracePt t="9265" x="10071100" y="3327400"/>
          <p14:tracePt t="9351" x="10077450" y="3327400"/>
          <p14:tracePt t="9357" x="10083800" y="3327400"/>
          <p14:tracePt t="9421" x="10077450" y="3321050"/>
          <p14:tracePt t="9429" x="10064750" y="3295650"/>
          <p14:tracePt t="9433" x="10058400" y="3289300"/>
          <p14:tracePt t="9449" x="10071100" y="3270250"/>
          <p14:tracePt t="9465" x="10096500" y="3225800"/>
          <p14:tracePt t="9482" x="10096500" y="3143250"/>
          <p14:tracePt t="9497" x="10109200" y="3130550"/>
          <p14:tracePt t="9515" x="10128250" y="3117850"/>
          <p14:tracePt t="9534" x="10134600" y="3124200"/>
          <p14:tracePt t="9544" x="10115550" y="3155950"/>
          <p14:tracePt t="9562" x="10109200" y="3181350"/>
          <p14:tracePt t="9578" x="10102850" y="3181350"/>
          <p14:tracePt t="9595" x="10172700" y="3232150"/>
          <p14:tracePt t="9612" x="10261600" y="3308350"/>
          <p14:tracePt t="9631" x="10420350" y="3473450"/>
          <p14:tracePt t="9647" x="10642600" y="3702050"/>
          <p14:tracePt t="9665" x="10947400" y="3943350"/>
          <p14:tracePt t="9678" x="11099800" y="4038600"/>
          <p14:tracePt t="9695" x="11315700" y="4165600"/>
          <p14:tracePt t="9713" x="11563350" y="4318000"/>
          <p14:tracePt t="9731" x="11760200" y="4451350"/>
          <p14:tracePt t="9747" x="11887200" y="4495800"/>
          <p14:tracePt t="9767" x="12001500" y="4514850"/>
          <p14:tracePt t="9778" x="12007850" y="4521200"/>
          <p14:tracePt t="9797" x="12039600" y="4502150"/>
          <p14:tracePt t="9815" x="12052300" y="4445000"/>
          <p14:tracePt t="9829" x="12109450" y="4368800"/>
          <p14:tracePt t="9833" x="12141200" y="4337050"/>
          <p14:tracePt t="10185" x="12185650" y="2590800"/>
          <p14:tracePt t="10246" x="12179300" y="2590800"/>
          <p14:tracePt t="10252" x="12166600" y="2590800"/>
          <p14:tracePt t="10261" x="12160250" y="2590800"/>
          <p14:tracePt t="10279" x="12109450" y="2603500"/>
          <p14:tracePt t="10311" x="11982450" y="2641600"/>
          <p14:tracePt t="10344" x="11652250" y="2724150"/>
          <p14:tracePt t="10377" x="11188700" y="2825750"/>
          <p14:tracePt t="10398" x="11004550" y="2882900"/>
          <p14:tracePt t="10411" x="10953750" y="2895600"/>
          <p14:tracePt t="10428" x="10922000" y="2895600"/>
          <p14:tracePt t="10446" x="10890250" y="2908300"/>
          <p14:tracePt t="10461" x="10820400" y="2914650"/>
          <p14:tracePt t="10480" x="10706100" y="2914650"/>
          <p14:tracePt t="10494" x="10604500" y="2914650"/>
          <p14:tracePt t="10511" x="10534650" y="2921000"/>
          <p14:tracePt t="10527" x="10528300" y="2921000"/>
          <p14:tracePt t="10573" x="10521950" y="2921000"/>
          <p14:tracePt t="10576" x="10509250" y="2921000"/>
          <p14:tracePt t="10580" x="10502900" y="2921000"/>
          <p14:tracePt t="10594" x="10477500" y="2914650"/>
          <p14:tracePt t="10611" x="10471150" y="2851150"/>
          <p14:tracePt t="10630" x="10445750" y="2787650"/>
          <p14:tracePt t="10648" x="10426700" y="2717800"/>
          <p14:tracePt t="10665" x="10382250" y="2628900"/>
          <p14:tracePt t="10682" x="10363200" y="2520950"/>
          <p14:tracePt t="10698" x="10337800" y="2406650"/>
          <p14:tracePt t="10715" x="10293350" y="2298700"/>
          <p14:tracePt t="10730" x="10236200" y="2216150"/>
          <p14:tracePt t="10744" x="10198100" y="2165350"/>
          <p14:tracePt t="10761" x="10179050" y="2165350"/>
          <p14:tracePt t="10778" x="10160000" y="2165350"/>
          <p14:tracePt t="10794" x="10121900" y="2184400"/>
          <p14:tracePt t="10811" x="10045700" y="2260600"/>
          <p14:tracePt t="10828" x="9963150" y="2374900"/>
          <p14:tracePt t="10844" x="9880600" y="2482850"/>
          <p14:tracePt t="10861" x="9804400" y="2603500"/>
          <p14:tracePt t="10884" x="9702800" y="2774950"/>
          <p14:tracePt t="10899" x="9632950" y="2946400"/>
          <p14:tracePt t="10916" x="9594850" y="3130550"/>
          <p14:tracePt t="10932" x="9518650" y="3365500"/>
          <p14:tracePt t="10947" x="9474200" y="3562350"/>
          <p14:tracePt t="10961" x="9474200" y="3752850"/>
          <p14:tracePt t="10979" x="9474200" y="3911600"/>
          <p14:tracePt t="10994" x="9467850" y="4051300"/>
          <p14:tracePt t="11011" x="9455150" y="4191000"/>
          <p14:tracePt t="11031" x="9448800" y="4356100"/>
          <p14:tracePt t="11044" x="9448800" y="4470400"/>
          <p14:tracePt t="11061" x="9423400" y="4610100"/>
          <p14:tracePt t="11078" x="9423400" y="4743450"/>
          <p14:tracePt t="11095" x="9423400" y="4870450"/>
          <p14:tracePt t="11111" x="9423400" y="4984750"/>
          <p14:tracePt t="11132" x="9442450" y="5137150"/>
          <p14:tracePt t="11150" x="9474200" y="5264150"/>
          <p14:tracePt t="11165" x="9493250" y="5327650"/>
          <p14:tracePt t="11182" x="9550400" y="5441950"/>
          <p14:tracePt t="11197" x="9575800" y="5499100"/>
          <p14:tracePt t="11211" x="9607550" y="5537200"/>
          <p14:tracePt t="11228" x="9639300" y="5581650"/>
          <p14:tracePt t="11245" x="9683750" y="5638800"/>
          <p14:tracePt t="11261" x="9702800" y="5670550"/>
          <p14:tracePt t="11278" x="9728200" y="5702300"/>
          <p14:tracePt t="11297" x="9728200" y="5708650"/>
          <p14:tracePt t="11311" x="9728200" y="5715000"/>
          <p14:tracePt t="11329" x="9753600" y="5727700"/>
          <p14:tracePt t="11345" x="9766300" y="5740400"/>
          <p14:tracePt t="11361" x="9810750" y="5746750"/>
          <p14:tracePt t="11378" x="9906000" y="5746750"/>
          <p14:tracePt t="11401" x="10064750" y="5727700"/>
          <p14:tracePt t="11415" x="10160000" y="5727700"/>
          <p14:tracePt t="11430" x="10255250" y="5740400"/>
          <p14:tracePt t="11445" x="10356850" y="5740400"/>
          <p14:tracePt t="11464" x="10471150" y="5740400"/>
          <p14:tracePt t="11478" x="10572750" y="5740400"/>
          <p14:tracePt t="11498" x="10706100" y="5702300"/>
          <p14:tracePt t="11512" x="10744200" y="5676900"/>
          <p14:tracePt t="11531" x="10769600" y="5651500"/>
          <p14:tracePt t="11545" x="10820400" y="5588000"/>
          <p14:tracePt t="11566" x="10960100" y="5480050"/>
          <p14:tracePt t="11578" x="11061700" y="5410200"/>
          <p14:tracePt t="11595" x="11163300" y="5308600"/>
          <p14:tracePt t="11611" x="11290300" y="5181600"/>
          <p14:tracePt t="11628" x="11366500" y="5048250"/>
          <p14:tracePt t="11647" x="11487150" y="4857750"/>
          <p14:tracePt t="11666" x="11544300" y="4686300"/>
          <p14:tracePt t="11684" x="11614150" y="4502150"/>
          <p14:tracePt t="11699" x="11677650" y="4343400"/>
          <p14:tracePt t="11714" x="11715750" y="4203700"/>
          <p14:tracePt t="11731" x="11728450" y="4076700"/>
          <p14:tracePt t="11748" x="11728450" y="3949700"/>
          <p14:tracePt t="11766" x="11747500" y="3848100"/>
          <p14:tracePt t="11782" x="11747500" y="3702050"/>
          <p14:tracePt t="11794" x="11747500" y="3606800"/>
          <p14:tracePt t="11811" x="11747500" y="3448050"/>
          <p14:tracePt t="11827" x="11728450" y="3282950"/>
          <p14:tracePt t="11830" x="11728450" y="3244850"/>
          <p14:tracePt t="11844" x="11696700" y="3105150"/>
          <p14:tracePt t="11862" x="11633200" y="2908300"/>
          <p14:tracePt t="11880" x="11626850" y="2800350"/>
          <p14:tracePt t="11895" x="11626850" y="2768600"/>
          <p14:tracePt t="11911" x="11626850" y="2762250"/>
          <p14:tracePt t="11931" x="11626850" y="2755900"/>
          <p14:tracePt t="11945" x="11626850" y="2749550"/>
          <p14:tracePt t="11967" x="11607800" y="2743200"/>
          <p14:tracePt t="11981" x="11595100" y="2724150"/>
          <p14:tracePt t="11996" x="11569700" y="2692400"/>
          <p14:tracePt t="12015" x="11544300" y="2647950"/>
          <p14:tracePt t="12030" x="11531600" y="2622550"/>
          <p14:tracePt t="12049" x="11518900" y="2609850"/>
          <p14:tracePt t="12062" x="11487150" y="2578100"/>
          <p14:tracePt t="12080" x="11430000" y="2533650"/>
          <p14:tracePt t="12095" x="11334750" y="2476500"/>
          <p14:tracePt t="12111" x="11226800" y="2432050"/>
          <p14:tracePt t="12128" x="11131550" y="2400300"/>
          <p14:tracePt t="12145" x="11061700" y="2393950"/>
          <p14:tracePt t="12168" x="10985500" y="2393950"/>
          <p14:tracePt t="12179" x="10864850" y="2425700"/>
          <p14:tracePt t="12198" x="10674350" y="2476500"/>
          <p14:tracePt t="12215" x="10502900" y="2520950"/>
          <p14:tracePt t="12232" x="10388600" y="2540000"/>
          <p14:tracePt t="12248" x="10337800" y="2565400"/>
          <p14:tracePt t="12264" x="10306050" y="2578100"/>
          <p14:tracePt t="12280" x="10287000" y="2578100"/>
          <p14:tracePt t="12311" x="10280650" y="2603500"/>
          <p14:tracePt t="12328" x="10242550" y="2635250"/>
          <p14:tracePt t="12334" x="10217150" y="2660650"/>
          <p14:tracePt t="12346" x="10179050" y="2698750"/>
          <p14:tracePt t="12363" x="10147300" y="2743200"/>
          <p14:tracePt t="12380" x="10134600" y="2794000"/>
          <p14:tracePt t="12396" x="10109200" y="2838450"/>
          <p14:tracePt t="12413" x="10090150" y="2870200"/>
          <p14:tracePt t="12431" x="10071100" y="2927350"/>
          <p14:tracePt t="12445" x="10052050" y="2978150"/>
          <p14:tracePt t="12464" x="10020300" y="3105150"/>
          <p14:tracePt t="12484" x="9994900" y="3257550"/>
          <p14:tracePt t="12495" x="9969500" y="3384550"/>
          <p14:tracePt t="12511" x="9925050" y="3511550"/>
          <p14:tracePt t="12528" x="9925050" y="3594100"/>
          <p14:tracePt t="12549" x="9925050" y="3657600"/>
          <p14:tracePt t="12562" x="9912350" y="3683000"/>
          <p14:tracePt t="12583" x="9906000" y="3702050"/>
          <p14:tracePt t="12595" x="9906000" y="3708400"/>
          <p14:tracePt t="12638" x="9899650" y="3708400"/>
          <p14:tracePt t="12646" x="9893300" y="3708400"/>
          <p14:tracePt t="12656" x="9886950" y="3708400"/>
          <p14:tracePt t="12668" x="9867900" y="3708400"/>
          <p14:tracePt t="12683" x="9848850" y="3733800"/>
          <p14:tracePt t="12698" x="9823450" y="3740150"/>
          <p14:tracePt t="12714" x="9791700" y="3771900"/>
          <p14:tracePt t="12728" x="9785350" y="3784600"/>
          <p14:tracePt t="12826" x="9785350" y="3797300"/>
          <p14:tracePt t="12834" x="9785350" y="3803650"/>
          <p14:tracePt t="12844" x="9785350" y="3810000"/>
          <p14:tracePt t="12860" x="9798050" y="3810000"/>
          <p14:tracePt t="12878" x="9810750" y="3810000"/>
          <p14:tracePt t="12912" x="9817100" y="3810000"/>
          <p14:tracePt t="12927" x="9823450" y="3810000"/>
          <p14:tracePt t="12945" x="9836150" y="3810000"/>
          <p14:tracePt t="12961" x="9842500" y="3810000"/>
          <p14:tracePt t="13060" x="9829800" y="3810000"/>
          <p14:tracePt t="13071" x="9823450" y="3803650"/>
          <p14:tracePt t="13078" x="9817100" y="3790950"/>
          <p14:tracePt t="13095" x="9817100" y="3784600"/>
          <p14:tracePt t="13135" x="9810750" y="3784600"/>
          <p14:tracePt t="13140" x="9804400" y="3784600"/>
          <p14:tracePt t="13150" x="9804400" y="3778250"/>
          <p14:tracePt t="13161" x="9804400" y="3771900"/>
          <p14:tracePt t="13339" x="9810750" y="3771900"/>
          <p14:tracePt t="13359" x="9817100" y="3771900"/>
          <p14:tracePt t="13367" x="9823450" y="3771900"/>
          <p14:tracePt t="13379" x="9842500" y="3771900"/>
          <p14:tracePt t="13399" x="9886950" y="3752850"/>
          <p14:tracePt t="13415" x="9944100" y="3746500"/>
          <p14:tracePt t="13431" x="10013950" y="3733800"/>
          <p14:tracePt t="13444" x="10039350" y="3733800"/>
          <p14:tracePt t="13464" x="10052050" y="3733800"/>
          <p14:tracePt t="13527" x="10064750" y="3733800"/>
          <p14:tracePt t="13538" x="10071100" y="3733800"/>
          <p14:tracePt t="13666" x="10071100" y="3740150"/>
          <p14:tracePt t="13671" x="10052050" y="3746500"/>
          <p14:tracePt t="13679" x="10045700" y="3752850"/>
          <p14:tracePt t="13699" x="10039350" y="3765550"/>
          <p14:tracePt t="13711" x="10033000" y="3778250"/>
          <p14:tracePt t="13909" x="10039350" y="3778250"/>
          <p14:tracePt t="13918" x="10064750" y="3778250"/>
          <p14:tracePt t="13929" x="10115550" y="3778250"/>
          <p14:tracePt t="13944" x="10172700" y="3778250"/>
          <p14:tracePt t="13960" x="10242550" y="3778250"/>
          <p14:tracePt t="13977" x="10287000" y="3778250"/>
          <p14:tracePt t="13994" x="10356850" y="3778250"/>
          <p14:tracePt t="14012" x="10452100" y="3771900"/>
          <p14:tracePt t="14027" x="10572750" y="3746500"/>
          <p14:tracePt t="14044" x="10718800" y="3746500"/>
          <p14:tracePt t="14061" x="10845800" y="3746500"/>
          <p14:tracePt t="14078" x="10915650" y="3746500"/>
          <p14:tracePt t="14095" x="10953750" y="3733800"/>
          <p14:tracePt t="14111" x="10960100" y="3727450"/>
          <p14:tracePt t="14153" x="10985500" y="3727450"/>
          <p14:tracePt t="14164" x="11036300" y="3727450"/>
          <p14:tracePt t="14184" x="11169650" y="3708400"/>
          <p14:tracePt t="14200" x="11309350" y="3670300"/>
          <p14:tracePt t="14215" x="11385550" y="3670300"/>
          <p14:tracePt t="14230" x="11410950" y="3670300"/>
          <p14:tracePt t="14244" x="11423650" y="3670300"/>
          <p14:tracePt t="14278" x="11449050" y="3670300"/>
          <p14:tracePt t="14297" x="11506200" y="3663950"/>
          <p14:tracePt t="14312" x="11544300" y="3651250"/>
          <p14:tracePt t="14328" x="11550650" y="3651250"/>
          <p14:tracePt t="15185" x="11550650" y="3663950"/>
          <p14:tracePt t="15335" x="11550650" y="3670300"/>
          <p14:tracePt t="15341" x="11550650" y="3676650"/>
          <p14:tracePt t="15345" x="11550650" y="3683000"/>
          <p14:tracePt t="15361" x="11531600" y="3708400"/>
          <p14:tracePt t="15378" x="11525250" y="3727450"/>
          <p14:tracePt t="15395" x="11525250" y="3759200"/>
          <p14:tracePt t="15415" x="11525250" y="3778250"/>
          <p14:tracePt t="15447" x="11493500" y="3835400"/>
          <p14:tracePt t="15478" x="11487150" y="3917950"/>
          <p14:tracePt t="15511" x="11487150" y="3962400"/>
          <p14:tracePt t="15527" x="11487150" y="3975100"/>
          <p14:tracePt t="15544" x="11480800" y="3994150"/>
          <p14:tracePt t="15561" x="11461750" y="4025900"/>
          <p14:tracePt t="15577" x="11455400" y="4051300"/>
          <p14:tracePt t="15594" x="11449050" y="4095750"/>
          <p14:tracePt t="15613" x="11442700" y="4114800"/>
          <p14:tracePt t="15628" x="11442700" y="4133850"/>
          <p14:tracePt t="15644" x="11423650" y="4146550"/>
          <p14:tracePt t="15665" x="11410950" y="4178300"/>
          <p14:tracePt t="15678" x="11391900" y="4191000"/>
          <p14:tracePt t="15701" x="11353800" y="4248150"/>
          <p14:tracePt t="15714" x="11328400" y="4286250"/>
          <p14:tracePt t="15730" x="11309350" y="4337050"/>
          <p14:tracePt t="15746" x="11264900" y="4387850"/>
          <p14:tracePt t="15761" x="11239500" y="4419600"/>
          <p14:tracePt t="15814" x="11226800" y="4432300"/>
          <p14:tracePt t="15828" x="11188700" y="4457700"/>
          <p14:tracePt t="15835" x="11169650" y="4476750"/>
          <p14:tracePt t="15844" x="11125200" y="4514850"/>
          <p14:tracePt t="15862" x="11106150" y="4521200"/>
          <p14:tracePt t="15877" x="11087100" y="4552950"/>
          <p14:tracePt t="15894" x="11068050" y="4572000"/>
          <p14:tracePt t="15911" x="11061700" y="4591050"/>
          <p14:tracePt t="15947" x="11049000" y="4603750"/>
          <p14:tracePt t="15963" x="11029950" y="4616450"/>
          <p14:tracePt t="15977" x="11029950" y="4629150"/>
          <p14:tracePt t="15995" x="11029950" y="4641850"/>
          <p14:tracePt t="16012" x="11029950" y="4654550"/>
          <p14:tracePt t="16029" x="11029950" y="4673600"/>
          <p14:tracePt t="16046" x="11036300" y="4679950"/>
          <p14:tracePt t="16410" x="11029950" y="4679950"/>
          <p14:tracePt t="16419" x="11023600" y="4686300"/>
          <p14:tracePt t="16428" x="11023600" y="4692650"/>
          <p14:tracePt t="16448" x="11023600" y="4711700"/>
          <p14:tracePt t="16546" x="11023600" y="4718050"/>
          <p14:tracePt t="16551" x="11023600" y="4724400"/>
          <p14:tracePt t="16561" x="11023600" y="4743450"/>
          <p14:tracePt t="16594" x="11023600" y="4768850"/>
          <p14:tracePt t="16627" x="11010900" y="4787900"/>
          <p14:tracePt t="16775" x="11010900" y="4800600"/>
          <p14:tracePt t="16781" x="11017250" y="4819650"/>
          <p14:tracePt t="16794" x="11017250" y="4826000"/>
          <p14:tracePt t="16811" x="11017250" y="4832350"/>
          <p14:tracePt t="16827" x="11017250" y="4864100"/>
          <p14:tracePt t="16832" x="11017250" y="4870450"/>
          <p14:tracePt t="16844" x="11017250" y="4883150"/>
          <p14:tracePt t="16861" x="11017250" y="4908550"/>
          <p14:tracePt t="16877" x="11017250" y="4914900"/>
          <p14:tracePt t="16894" x="10991850" y="4940300"/>
          <p14:tracePt t="16912" x="10991850" y="4953000"/>
          <p14:tracePt t="16961" x="10985500" y="4953000"/>
          <p14:tracePt t="16966" x="10979150" y="4953000"/>
          <p14:tracePt t="16978" x="10966450" y="4953000"/>
          <p14:tracePt t="17011" x="10966450" y="4946650"/>
          <p14:tracePt t="17082" x="10953750" y="4946650"/>
          <p14:tracePt t="17090" x="10947400" y="4946650"/>
          <p14:tracePt t="17246" x="10947400" y="4933950"/>
          <p14:tracePt t="17250" x="10947400" y="4927600"/>
          <p14:tracePt t="17266" x="10941050" y="4927600"/>
          <p14:tracePt t="17278" x="10934700" y="4927600"/>
          <p14:tracePt t="18275" x="10941050" y="4927600"/>
          <p14:tracePt t="18437" x="10947400" y="4927600"/>
          <p14:tracePt t="18446" x="10960100" y="4927600"/>
          <p14:tracePt t="19264" x="10960100" y="4921250"/>
          <p14:tracePt t="19268" x="10966450" y="4921250"/>
          <p14:tracePt t="19277" x="10972800" y="4914900"/>
          <p14:tracePt t="20672" x="10979150" y="4914900"/>
          <p14:tracePt t="20679" x="10985500" y="4914900"/>
          <p14:tracePt t="20697" x="10998200" y="4914900"/>
          <p14:tracePt t="20703" x="11004550" y="4914900"/>
          <p14:tracePt t="20764" x="11004550" y="4908550"/>
          <p14:tracePt t="20775" x="11004550" y="4895850"/>
          <p14:tracePt t="22109" x="11010900" y="4895850"/>
          <p14:tracePt t="22119" x="11017250" y="4895850"/>
          <p14:tracePt t="22139" x="11023600" y="4895850"/>
          <p14:tracePt t="22149" x="11036300" y="4895850"/>
          <p14:tracePt t="24062" x="11042650" y="4895850"/>
          <p14:tracePt t="24073" x="11049000" y="4895850"/>
          <p14:tracePt t="25719" x="11049000" y="4902200"/>
          <p14:tracePt t="25727" x="11042650" y="4914900"/>
          <p14:tracePt t="25734" x="11017250" y="4921250"/>
          <p14:tracePt t="25743" x="10991850" y="4902200"/>
          <p14:tracePt t="25760" x="10953750" y="4895850"/>
          <p14:tracePt t="25779" x="10896600" y="4883150"/>
          <p14:tracePt t="25797" x="10852150" y="4883150"/>
          <p14:tracePt t="25831" x="10788650" y="4883150"/>
          <p14:tracePt t="25836" x="10782300" y="4883150"/>
          <p14:tracePt t="25860" x="10744200" y="4883150"/>
          <p14:tracePt t="25894" x="10706100" y="4889500"/>
          <p14:tracePt t="25916" x="10706100" y="4908550"/>
          <p14:tracePt t="25927" x="10693400" y="4908550"/>
          <p14:tracePt t="25943" x="10680700" y="4914900"/>
          <p14:tracePt t="25960" x="10655300" y="4933950"/>
          <p14:tracePt t="25977" x="10610850" y="4953000"/>
          <p14:tracePt t="25993" x="10566400" y="4965700"/>
          <p14:tracePt t="26016" x="10483850" y="4984750"/>
          <p14:tracePt t="26028" x="10420350" y="5010150"/>
          <p14:tracePt t="26046" x="10287000" y="5060950"/>
          <p14:tracePt t="26063" x="10198100" y="5105400"/>
          <p14:tracePt t="26079" x="10191750" y="5111750"/>
          <p14:tracePt t="26377" x="10179050" y="5111750"/>
          <p14:tracePt t="26385" x="10166350" y="5099050"/>
          <p14:tracePt t="26393" x="10160000" y="5092700"/>
          <p14:tracePt t="26497" x="10153650" y="5080000"/>
          <p14:tracePt t="26501" x="10140950" y="5080000"/>
          <p14:tracePt t="26513" x="10134600" y="5067300"/>
          <p14:tracePt t="26526" x="10102850" y="5054600"/>
          <p14:tracePt t="26543" x="10039350" y="5035550"/>
          <p14:tracePt t="26559" x="9969500" y="5016500"/>
          <p14:tracePt t="26576" x="9867900" y="4946650"/>
          <p14:tracePt t="26593" x="9658350" y="4845050"/>
          <p14:tracePt t="26609" x="9385300" y="4718050"/>
          <p14:tracePt t="26626" x="8978900" y="4495800"/>
          <p14:tracePt t="26643" x="8686800" y="4337050"/>
          <p14:tracePt t="26659" x="8496300" y="4235450"/>
          <p14:tracePt t="26676" x="8343900" y="4127500"/>
          <p14:tracePt t="26693" x="8166100" y="4013200"/>
          <p14:tracePt t="26714" x="7867650" y="3829050"/>
          <p14:tracePt t="26726" x="7664450" y="3702050"/>
          <p14:tracePt t="26745" x="7321550" y="3549650"/>
          <p14:tracePt t="26762" x="7086600" y="3467100"/>
          <p14:tracePt t="26776" x="6965950" y="3384550"/>
          <p14:tracePt t="26797" x="6826250" y="3327400"/>
          <p14:tracePt t="26812" x="6711950" y="3276600"/>
          <p14:tracePt t="26830" x="6591300" y="3219450"/>
          <p14:tracePt t="26834" x="6546850" y="3213100"/>
          <p14:tracePt t="26847" x="6381750" y="3168650"/>
          <p14:tracePt t="26863" x="6235700" y="3136900"/>
          <p14:tracePt t="26877" x="6108700" y="3105150"/>
          <p14:tracePt t="26893" x="5956300" y="3067050"/>
          <p14:tracePt t="26910" x="5765800" y="3041650"/>
          <p14:tracePt t="26926" x="5594350" y="3035300"/>
          <p14:tracePt t="26945" x="5353050" y="3035300"/>
          <p14:tracePt t="26961" x="5213350" y="3035300"/>
          <p14:tracePt t="26978" x="5080000" y="3111500"/>
          <p14:tracePt t="26994" x="4984750" y="3136900"/>
          <p14:tracePt t="27013" x="4908550" y="3162300"/>
          <p14:tracePt t="27026" x="4876800" y="3187700"/>
          <p14:tracePt t="27049" x="4756150" y="3225800"/>
          <p14:tracePt t="27059" x="4667250" y="3263900"/>
          <p14:tracePt t="27076" x="4502150" y="3352800"/>
          <p14:tracePt t="27097" x="4356100" y="3390900"/>
          <p14:tracePt t="27109" x="4273550" y="3409950"/>
          <p14:tracePt t="27126" x="4203700" y="3429000"/>
          <p14:tracePt t="27143" x="4108450" y="3486150"/>
          <p14:tracePt t="27160" x="4057650" y="3517900"/>
          <p14:tracePt t="27176" x="4019550" y="3549650"/>
          <p14:tracePt t="27192" x="3949700" y="3606800"/>
          <p14:tracePt t="27213" x="3879850" y="3644900"/>
          <p14:tracePt t="27226" x="3848100" y="3670300"/>
          <p14:tracePt t="27248" x="3784600" y="3721100"/>
          <p14:tracePt t="27259" x="3740150" y="3733800"/>
          <p14:tracePt t="27276" x="3689350" y="3778250"/>
          <p14:tracePt t="27296" x="3600450" y="3822700"/>
          <p14:tracePt t="27310" x="3536950" y="3860800"/>
          <p14:tracePt t="27326" x="3429000" y="3917950"/>
          <p14:tracePt t="27332" x="3359150" y="3937000"/>
          <p14:tracePt t="27343" x="3276600" y="3987800"/>
          <p14:tracePt t="27361" x="3168650" y="4057650"/>
          <p14:tracePt t="27376" x="3060700" y="4127500"/>
          <p14:tracePt t="27399" x="2933700" y="4216400"/>
          <p14:tracePt t="27409" x="2857500" y="4260850"/>
          <p14:tracePt t="27426" x="2711450" y="4356100"/>
          <p14:tracePt t="27448" x="2451100" y="4546600"/>
          <p14:tracePt t="27464" x="2330450" y="4648200"/>
          <p14:tracePt t="27480" x="2241550" y="4749800"/>
          <p14:tracePt t="27497" x="2203450" y="4806950"/>
          <p14:tracePt t="27509" x="2197100" y="4826000"/>
          <p14:tracePt t="27528" x="2190750" y="4838700"/>
          <p14:tracePt t="27544" x="2184400" y="4845050"/>
          <p14:tracePt t="27559" x="2178050" y="4857750"/>
          <p14:tracePt t="27597" x="2178050" y="4864100"/>
          <p14:tracePt t="27609" x="2178050" y="4870450"/>
          <p14:tracePt t="27626" x="2178050" y="4883150"/>
          <p14:tracePt t="27644" x="2165350" y="4902200"/>
          <p14:tracePt t="27659" x="2159000" y="4908550"/>
          <p14:tracePt t="27766" x="2159000" y="4914900"/>
          <p14:tracePt t="27775" x="2159000" y="4921250"/>
          <p14:tracePt t="27809" x="2159000" y="4933950"/>
          <p14:tracePt t="27817" x="2159000" y="4940300"/>
          <p14:tracePt t="27973" x="2152650" y="4940300"/>
          <p14:tracePt t="27981" x="2146300" y="4946650"/>
          <p14:tracePt t="27994" x="2139950" y="4959350"/>
          <p14:tracePt t="28010" x="2127250" y="4978400"/>
          <p14:tracePt t="28027" x="2127250" y="4984750"/>
          <p14:tracePt t="28301" x="2120900" y="4991100"/>
          <p14:tracePt t="28309" x="2108200" y="5010150"/>
          <p14:tracePt t="28313" x="2101850" y="5010150"/>
          <p14:tracePt t="28330" x="2076450" y="5035550"/>
          <p14:tracePt t="28337" x="2063750" y="5054600"/>
          <p14:tracePt t="28343" x="2044700" y="5067300"/>
          <p14:tracePt t="28360" x="2019300" y="5092700"/>
          <p14:tracePt t="28376" x="1987550" y="5130800"/>
          <p14:tracePt t="28392" x="1936750" y="5181600"/>
          <p14:tracePt t="28410" x="1898650" y="5219700"/>
          <p14:tracePt t="28426" x="1866900" y="5264150"/>
          <p14:tracePt t="28443" x="1835150" y="5295900"/>
          <p14:tracePt t="28482" x="1828800" y="5302250"/>
          <p14:tracePt t="28496" x="1822450" y="5327650"/>
          <p14:tracePt t="28511" x="1803400" y="5346700"/>
          <p14:tracePt t="28526" x="1790700" y="5378450"/>
          <p14:tracePt t="28546" x="1822450" y="5340350"/>
          <p14:tracePt t="28559" x="1822450" y="5359400"/>
          <p14:tracePt t="28576" x="1841500" y="5422900"/>
          <p14:tracePt t="28593" x="1866900" y="5499100"/>
          <p14:tracePt t="28609" x="1873250" y="5581650"/>
          <p14:tracePt t="28626" x="1936750" y="5676900"/>
          <p14:tracePt t="28661" x="1930400" y="5676900"/>
          <p14:tracePt t="28702" x="1911350" y="5676900"/>
          <p14:tracePt t="28707" x="1905000" y="5676900"/>
          <p14:tracePt t="28715" x="1873250" y="5676900"/>
          <p14:tracePt t="28730" x="1847850" y="5676900"/>
          <p14:tracePt t="28742" x="1835150" y="5676900"/>
          <p14:tracePt t="28786" x="1835150" y="5664200"/>
          <p14:tracePt t="28798" x="1835150" y="5657850"/>
          <p14:tracePt t="28818" x="1835150" y="5670550"/>
          <p14:tracePt t="28874" x="1841500" y="5670550"/>
          <p14:tracePt t="28878" x="1847850" y="5670550"/>
          <p14:tracePt t="28895" x="1860550" y="5683250"/>
          <p14:tracePt t="28910" x="1873250" y="5683250"/>
          <p14:tracePt t="28926" x="1873250" y="5695950"/>
          <p14:tracePt t="28943" x="1879600" y="5708650"/>
          <p14:tracePt t="28959" x="1885950" y="5753100"/>
          <p14:tracePt t="28979" x="1924050" y="5842000"/>
          <p14:tracePt t="28995" x="1968500" y="5918200"/>
          <p14:tracePt t="29010" x="2006600" y="6013450"/>
          <p14:tracePt t="29030" x="2076450" y="6115050"/>
          <p14:tracePt t="29043" x="2120900" y="6184900"/>
          <p14:tracePt t="29059" x="2165350" y="6248400"/>
          <p14:tracePt t="29077" x="2209800" y="6299200"/>
          <p14:tracePt t="29092" x="2254250" y="6324600"/>
          <p14:tracePt t="29115" x="2311400" y="6362700"/>
          <p14:tracePt t="29126" x="2343150" y="6375400"/>
          <p14:tracePt t="29146" x="2432050" y="6400800"/>
          <p14:tracePt t="29159" x="2476500" y="6419850"/>
          <p14:tracePt t="29176" x="2527300" y="6426200"/>
          <p14:tracePt t="29193" x="2559050" y="6426200"/>
          <p14:tracePt t="29211" x="2578100" y="6426200"/>
          <p14:tracePt t="29228" x="2584450" y="6419850"/>
          <p14:tracePt t="29246" x="2603500" y="6400800"/>
          <p14:tracePt t="29259" x="2603500" y="6394450"/>
          <p14:tracePt t="29282" x="2622550" y="6375400"/>
          <p14:tracePt t="29296" x="2622550" y="6369050"/>
          <p14:tracePt t="29309" x="2622550" y="6356350"/>
          <p14:tracePt t="29326" x="2635250" y="6350000"/>
          <p14:tracePt t="29332" x="2635250" y="6343650"/>
          <p14:tracePt t="29369" x="2635250" y="6337300"/>
          <p14:tracePt t="29374" x="2635250" y="6330950"/>
          <p14:tracePt t="29421" x="2609850" y="6330950"/>
          <p14:tracePt t="29426" x="2603500" y="6330950"/>
          <p14:tracePt t="29443" x="2559050" y="6311900"/>
          <p14:tracePt t="29463" x="2520950" y="6299200"/>
          <p14:tracePt t="29476" x="2501900" y="6299200"/>
          <p14:tracePt t="29498" x="2489200" y="6242050"/>
          <p14:tracePt t="29509" x="2476500" y="6191250"/>
          <p14:tracePt t="29531" x="2425700" y="6038850"/>
          <p14:tracePt t="29543" x="2387600" y="5930900"/>
          <p14:tracePt t="29559" x="2336800" y="5759450"/>
          <p14:tracePt t="29577" x="2228850" y="5575300"/>
          <p14:tracePt t="29594" x="2114550" y="5448300"/>
          <p14:tracePt t="29611" x="1981200" y="5264150"/>
          <p14:tracePt t="29626" x="1854200" y="5067300"/>
          <p14:tracePt t="29643" x="1752600" y="4959350"/>
          <p14:tracePt t="29659" x="1644650" y="4889500"/>
          <p14:tracePt t="29677" x="1524000" y="4851400"/>
          <p14:tracePt t="29693" x="1466850" y="4851400"/>
          <p14:tracePt t="29709" x="1390650" y="4870450"/>
          <p14:tracePt t="29727" x="1289050" y="4889500"/>
          <p14:tracePt t="29744" x="1149350" y="4927600"/>
          <p14:tracePt t="29763" x="952500" y="4978400"/>
          <p14:tracePt t="29776" x="831850" y="5010150"/>
          <p14:tracePt t="29793" x="603250" y="5073650"/>
          <p14:tracePt t="29809" x="457200" y="5137150"/>
          <p14:tracePt t="29826" x="393700" y="5194300"/>
          <p14:tracePt t="29831" x="387350" y="5213350"/>
          <p14:tracePt t="29844" x="361950" y="5264150"/>
          <p14:tracePt t="29859" x="323850" y="5340350"/>
          <p14:tracePt t="29877" x="241300" y="5524500"/>
          <p14:tracePt t="29893" x="215900" y="5651500"/>
          <p14:tracePt t="29909" x="215900" y="5791200"/>
          <p14:tracePt t="29926" x="222250" y="5918200"/>
          <p14:tracePt t="29943" x="260350" y="6032500"/>
          <p14:tracePt t="29962" x="298450" y="6159500"/>
          <p14:tracePt t="29977" x="336550" y="6261100"/>
          <p14:tracePt t="29998" x="412750" y="6381750"/>
          <p14:tracePt t="30011" x="450850" y="6432550"/>
          <p14:tracePt t="30026" x="527050" y="6470650"/>
          <p14:tracePt t="30047" x="673100" y="6527800"/>
          <p14:tracePt t="30209" x="2343150" y="6381750"/>
          <p14:tracePt t="30231" x="2495550" y="6324600"/>
          <p14:tracePt t="30243" x="2559050" y="6286500"/>
          <p14:tracePt t="30259" x="2724150" y="6203950"/>
          <p14:tracePt t="30279" x="2901950" y="6076950"/>
          <p14:tracePt t="30297" x="3092450" y="5969000"/>
          <p14:tracePt t="30309" x="3194050" y="5911850"/>
          <p14:tracePt t="30326" x="3302000" y="5816600"/>
          <p14:tracePt t="30330" x="3333750" y="5810250"/>
          <p14:tracePt t="30344" x="3384550" y="5772150"/>
          <p14:tracePt t="30359" x="3460750" y="5715000"/>
          <p14:tracePt t="30377" x="3543300" y="5632450"/>
          <p14:tracePt t="30393" x="3575050" y="5581650"/>
          <p14:tracePt t="30411" x="3619500" y="5518150"/>
          <p14:tracePt t="30426" x="3676650" y="5448300"/>
          <p14:tracePt t="30444" x="3721100" y="5365750"/>
          <p14:tracePt t="30459" x="3771900" y="5245100"/>
          <p14:tracePt t="30477" x="3778250" y="5162550"/>
          <p14:tracePt t="30498" x="3759200" y="5060950"/>
          <p14:tracePt t="30514" x="3733800" y="4978400"/>
          <p14:tracePt t="30526" x="3695700" y="4921250"/>
          <p14:tracePt t="30543" x="3657600" y="4851400"/>
          <p14:tracePt t="30559" x="3613150" y="4762500"/>
          <p14:tracePt t="30578" x="3530600" y="4635500"/>
          <p14:tracePt t="30592" x="3460750" y="4533900"/>
          <p14:tracePt t="30609" x="3359150" y="4413250"/>
          <p14:tracePt t="30626" x="3187700" y="4248150"/>
          <p14:tracePt t="30643" x="3054350" y="4159250"/>
          <p14:tracePt t="30659" x="2933700" y="4102100"/>
          <p14:tracePt t="30676" x="2825750" y="4051300"/>
          <p14:tracePt t="30692" x="2736850" y="4044950"/>
          <p14:tracePt t="30710" x="2597150" y="4044950"/>
          <p14:tracePt t="30728" x="2470150" y="4044950"/>
          <p14:tracePt t="30742" x="2279650" y="4044950"/>
          <p14:tracePt t="30759" x="2006600" y="4146550"/>
          <p14:tracePt t="30775" x="1727200" y="4279900"/>
          <p14:tracePt t="30792" x="1524000" y="4419600"/>
          <p14:tracePt t="30808" x="1416050" y="4502150"/>
          <p14:tracePt t="30825" x="1320800" y="4603750"/>
          <p14:tracePt t="30842" x="1244600" y="4679950"/>
          <p14:tracePt t="30859" x="1143000" y="4768850"/>
          <p14:tracePt t="30877" x="1066800" y="4826000"/>
          <p14:tracePt t="30893" x="1016000" y="4889500"/>
          <p14:tracePt t="30909" x="965200" y="4965700"/>
          <p14:tracePt t="30926" x="895350" y="5035550"/>
          <p14:tracePt t="30942" x="857250" y="5111750"/>
          <p14:tracePt t="30959" x="787400" y="5207000"/>
          <p14:tracePt t="30977" x="717550" y="5314950"/>
          <p14:tracePt t="30996" x="628650" y="5454650"/>
          <p14:tracePt t="31012" x="590550" y="5562600"/>
          <p14:tracePt t="31031" x="565150" y="5708650"/>
          <p14:tracePt t="31044" x="533400" y="5803900"/>
          <p14:tracePt t="31059" x="520700" y="5905500"/>
          <p14:tracePt t="31076" x="546100" y="5994400"/>
          <p14:tracePt t="31093" x="577850" y="6064250"/>
          <p14:tracePt t="31109" x="609600" y="6102350"/>
          <p14:tracePt t="31126" x="615950" y="6134100"/>
          <p14:tracePt t="31142" x="641350" y="6165850"/>
          <p14:tracePt t="31159" x="673100" y="6203950"/>
          <p14:tracePt t="31176" x="717550" y="6273800"/>
          <p14:tracePt t="31192" x="793750" y="6394450"/>
          <p14:tracePt t="31210" x="882650" y="6521450"/>
          <p14:tracePt t="31463" x="2222500" y="6832600"/>
          <p14:tracePt t="31476" x="2273300" y="6813550"/>
          <p14:tracePt t="31493" x="2324100" y="6807200"/>
          <p14:tracePt t="31515" x="2362200" y="6788150"/>
          <p14:tracePt t="31528" x="2400300" y="6775450"/>
          <p14:tracePt t="31545" x="2463800" y="6750050"/>
          <p14:tracePt t="31563" x="2552700" y="6711950"/>
          <p14:tracePt t="31576" x="2584450" y="6692900"/>
          <p14:tracePt t="31593" x="2628900" y="6661150"/>
          <p14:tracePt t="31609" x="2660650" y="6629400"/>
          <p14:tracePt t="31625" x="2686050" y="6572250"/>
          <p14:tracePt t="31643" x="2705100" y="6540500"/>
          <p14:tracePt t="31658" x="2730500" y="6502400"/>
          <p14:tracePt t="31675" x="2762250" y="6445250"/>
          <p14:tracePt t="31692" x="2800350" y="6375400"/>
          <p14:tracePt t="31709" x="2838450" y="6299200"/>
          <p14:tracePt t="31728" x="2857500" y="6191250"/>
          <p14:tracePt t="31744" x="2863850" y="6108700"/>
          <p14:tracePt t="31759" x="2851150" y="6013450"/>
          <p14:tracePt t="31775" x="2838450" y="5911850"/>
          <p14:tracePt t="31792" x="2832100" y="5816600"/>
          <p14:tracePt t="31812" x="2870200" y="5683250"/>
          <p14:tracePt t="31830" x="2882900" y="5588000"/>
          <p14:tracePt t="31844" x="2889250" y="5537200"/>
          <p14:tracePt t="31860" x="2908300" y="5467350"/>
          <p14:tracePt t="31876" x="2921000" y="5391150"/>
          <p14:tracePt t="31897" x="2921000" y="5372100"/>
          <p14:tracePt t="31971" x="2921000" y="5365750"/>
          <p14:tracePt t="31983" x="2914650" y="5353050"/>
          <p14:tracePt t="31993" x="2908300" y="5346700"/>
          <p14:tracePt t="32013" x="2895600" y="5308600"/>
          <p14:tracePt t="32028" x="2882900" y="5251450"/>
          <p14:tracePt t="32045" x="2876550" y="5181600"/>
          <p14:tracePt t="32061" x="2876550" y="5124450"/>
          <p14:tracePt t="32075" x="2863850" y="5092700"/>
          <p14:tracePt t="32092" x="2844800" y="5054600"/>
          <p14:tracePt t="32109" x="2838450" y="5022850"/>
          <p14:tracePt t="32133" x="2806700" y="4978400"/>
          <p14:tracePt t="32142" x="2781300" y="4959350"/>
          <p14:tracePt t="32162" x="2774950" y="4940300"/>
          <p14:tracePt t="32176" x="2762250" y="4921250"/>
          <p14:tracePt t="32193" x="2755900" y="4914900"/>
          <p14:tracePt t="32209" x="2743200" y="4902200"/>
          <p14:tracePt t="32226" x="2730500" y="4876800"/>
          <p14:tracePt t="32248" x="2698750" y="4838700"/>
          <p14:tracePt t="32259" x="2686050" y="4819650"/>
          <p14:tracePt t="32279" x="2660650" y="4781550"/>
          <p14:tracePt t="32292" x="2647950" y="4749800"/>
          <p14:tracePt t="32309" x="2628900" y="4724400"/>
          <p14:tracePt t="32332" x="2616200" y="4679950"/>
          <p14:tracePt t="32342" x="2603500" y="4679950"/>
          <p14:tracePt t="32346" x="2590800" y="4679950"/>
          <p14:tracePt t="32359" x="2578100" y="4660900"/>
          <p14:tracePt t="32376" x="2571750" y="4641850"/>
          <p14:tracePt t="32392" x="2565400" y="4635500"/>
          <p14:tracePt t="32409" x="2552700" y="4622800"/>
          <p14:tracePt t="32427" x="2533650" y="4616450"/>
          <p14:tracePt t="32443" x="2495550" y="4622800"/>
          <p14:tracePt t="32459" x="2463800" y="4584700"/>
          <p14:tracePt t="32480" x="2432050" y="4565650"/>
          <p14:tracePt t="32497" x="2400300" y="4540250"/>
          <p14:tracePt t="32510" x="2387600" y="4521200"/>
          <p14:tracePt t="32532" x="2355850" y="4483100"/>
          <p14:tracePt t="32544" x="2343150" y="4470400"/>
          <p14:tracePt t="32563" x="2311400" y="4464050"/>
          <p14:tracePt t="32578" x="2292350" y="4457700"/>
          <p14:tracePt t="32594" x="2286000" y="4457700"/>
          <p14:tracePt t="32609" x="2279650" y="4457700"/>
          <p14:tracePt t="32669" x="2266950" y="4457700"/>
          <p14:tracePt t="32673" x="2260600" y="4457700"/>
          <p14:tracePt t="32679" x="2235200" y="4457700"/>
          <p14:tracePt t="32692" x="2184400" y="4457700"/>
          <p14:tracePt t="32710" x="2101850" y="4457700"/>
          <p14:tracePt t="32729" x="2057400" y="4457700"/>
          <p14:tracePt t="32745" x="2032000" y="4457700"/>
          <p14:tracePt t="32762" x="2012950" y="4464050"/>
          <p14:tracePt t="32776" x="1981200" y="4476750"/>
          <p14:tracePt t="32792" x="1949450" y="4489450"/>
          <p14:tracePt t="32813" x="1873250" y="4521200"/>
          <p14:tracePt t="32828" x="1790700" y="4578350"/>
          <p14:tracePt t="32833" x="1758950" y="4591050"/>
          <p14:tracePt t="32842" x="1708150" y="4629150"/>
          <p14:tracePt t="32863" x="1562100" y="4730750"/>
          <p14:tracePt t="32877" x="1473200" y="4819650"/>
          <p14:tracePt t="32897" x="1416050" y="4921250"/>
          <p14:tracePt t="32909" x="1397000" y="4953000"/>
          <p14:tracePt t="32926" x="1371600" y="4991100"/>
          <p14:tracePt t="32942" x="1358900" y="5010150"/>
          <p14:tracePt t="32962" x="1346200" y="5029200"/>
          <p14:tracePt t="32976" x="1320800" y="5060950"/>
          <p14:tracePt t="32992" x="1282700" y="5111750"/>
          <p14:tracePt t="33009" x="1238250" y="5156200"/>
          <p14:tracePt t="33026" x="1206500" y="5194300"/>
          <p14:tracePt t="33045" x="1187450" y="5238750"/>
          <p14:tracePt t="33062" x="1168400" y="5264150"/>
          <p14:tracePt t="33076" x="1168400" y="5270500"/>
          <p14:tracePt t="33129" x="1162050" y="5270500"/>
          <p14:tracePt t="33137" x="1155700" y="5270500"/>
          <p14:tracePt t="33157" x="1155700" y="5276850"/>
          <p14:tracePt t="33159" x="1155700" y="5283200"/>
          <p14:tracePt t="33175" x="1123950" y="5295900"/>
          <p14:tracePt t="33192" x="1092200" y="5314950"/>
          <p14:tracePt t="33209" x="1085850" y="5321300"/>
          <p14:tracePt t="33226" x="1079500" y="5340350"/>
          <p14:tracePt t="33242" x="1073150" y="5340350"/>
          <p14:tracePt t="33284" x="1073150" y="5346700"/>
          <p14:tracePt t="33293" x="1073150" y="5353050"/>
          <p14:tracePt t="33301" x="1073150" y="5359400"/>
          <p14:tracePt t="33309" x="1073150" y="5365750"/>
          <p14:tracePt t="33325" x="1073150" y="5384800"/>
          <p14:tracePt t="33328" x="1073150" y="5391150"/>
          <p14:tracePt t="33344" x="1073150" y="5416550"/>
          <p14:tracePt t="33358" x="1079500" y="5435600"/>
          <p14:tracePt t="33375" x="1079500" y="5441950"/>
          <p14:tracePt t="33392" x="1079500" y="5454650"/>
          <p14:tracePt t="33408" x="1079500" y="5467350"/>
          <p14:tracePt t="33442" x="1079500" y="5480050"/>
          <p14:tracePt t="33459" x="1085850" y="5480050"/>
          <p14:tracePt t="33479" x="1092200" y="5480050"/>
          <p14:tracePt t="33657" x="1092200" y="5492750"/>
          <p14:tracePt t="33662" x="1092200" y="5499100"/>
          <p14:tracePt t="33676" x="1079500" y="5518150"/>
          <p14:tracePt t="33692" x="1073150" y="5549900"/>
          <p14:tracePt t="33709" x="1073150" y="5581650"/>
          <p14:tracePt t="33725" x="1054100" y="5594350"/>
          <p14:tracePt t="33746" x="1054100" y="5613400"/>
          <p14:tracePt t="33759" x="1054100" y="5619750"/>
          <p14:tracePt t="33844" x="1054100" y="5632450"/>
          <p14:tracePt t="33860" x="1054100" y="5651500"/>
          <p14:tracePt t="33876" x="1054100" y="5657850"/>
          <p14:tracePt t="33892" x="1054100" y="5664200"/>
          <p14:tracePt t="33909" x="1054100" y="5676900"/>
          <p14:tracePt t="33942" x="1047750" y="5689600"/>
          <p14:tracePt t="33960" x="1035050" y="5708650"/>
          <p14:tracePt t="33976" x="1028700" y="5715000"/>
          <p14:tracePt t="33993" x="1016000" y="5740400"/>
          <p14:tracePt t="34009" x="996950" y="5753100"/>
          <p14:tracePt t="34026" x="977900" y="5784850"/>
          <p14:tracePt t="34059" x="977900" y="5803900"/>
          <p14:tracePt t="34120" x="977900" y="5810250"/>
          <p14:tracePt t="34126" x="977900" y="5816600"/>
          <p14:tracePt t="34131" x="971550" y="5816600"/>
          <p14:tracePt t="34145" x="971550" y="5822950"/>
          <p14:tracePt t="34159" x="971550" y="5842000"/>
          <p14:tracePt t="34176" x="971550" y="5854700"/>
          <p14:tracePt t="34192" x="965200" y="5867400"/>
          <p14:tracePt t="34209" x="958850" y="5899150"/>
          <p14:tracePt t="34225" x="958850" y="5930900"/>
          <p14:tracePt t="34245" x="958850" y="5962650"/>
          <p14:tracePt t="34263" x="958850" y="5981700"/>
          <p14:tracePt t="34278" x="958850" y="6000750"/>
          <p14:tracePt t="34309" x="958850" y="6013450"/>
          <p14:tracePt t="34466" x="958850" y="6026150"/>
          <p14:tracePt t="34473" x="958850" y="6038850"/>
          <p14:tracePt t="34480" x="958850" y="6045200"/>
          <p14:tracePt t="34493" x="958850" y="6057900"/>
          <p14:tracePt t="34512" x="958850" y="6064250"/>
          <p14:tracePt t="34641" x="952500" y="6064250"/>
          <p14:tracePt t="34646" x="952500" y="6076950"/>
          <p14:tracePt t="34660" x="933450" y="6089650"/>
          <p14:tracePt t="34676" x="920750" y="6102350"/>
          <p14:tracePt t="34692" x="895350" y="6121400"/>
          <p14:tracePt t="34709" x="876300" y="6134100"/>
          <p14:tracePt t="34726" x="857250" y="6140450"/>
          <p14:tracePt t="34742" x="838200" y="6159500"/>
          <p14:tracePt t="34778" x="819150" y="6159500"/>
          <p14:tracePt t="34894" x="831850" y="6159500"/>
          <p14:tracePt t="34901" x="838200" y="6159500"/>
          <p14:tracePt t="34909" x="844550" y="6159500"/>
          <p14:tracePt t="34926" x="876300" y="6165850"/>
          <p14:tracePt t="34942" x="895350" y="6172200"/>
          <p14:tracePt t="34959" x="914400" y="6184900"/>
          <p14:tracePt t="34975" x="933450" y="6184900"/>
          <p14:tracePt t="34992" x="952500" y="6184900"/>
          <p14:tracePt t="35154" x="958850" y="6178550"/>
          <p14:tracePt t="35159" x="977900" y="6165850"/>
          <p14:tracePt t="35178" x="1028700" y="6134100"/>
          <p14:tracePt t="35193" x="1073150" y="6127750"/>
          <p14:tracePt t="35209" x="1130300" y="6127750"/>
          <p14:tracePt t="35225" x="1174750" y="6115050"/>
          <p14:tracePt t="35242" x="1181100" y="6108700"/>
          <p14:tracePt t="35258" x="1193800" y="6108700"/>
          <p14:tracePt t="35299" x="1212850" y="6108700"/>
          <p14:tracePt t="35308" x="1250950" y="6102350"/>
          <p14:tracePt t="35325" x="1314450" y="6076950"/>
          <p14:tracePt t="35344" x="1358900" y="6057900"/>
          <p14:tracePt t="35349" x="1365250" y="6057900"/>
          <p14:tracePt t="35358" x="1377950" y="6057900"/>
          <p14:tracePt t="35375" x="1384300" y="6057900"/>
          <p14:tracePt t="35470" x="1397000" y="6057900"/>
          <p14:tracePt t="35474" x="1403350" y="6057900"/>
          <p14:tracePt t="35495" x="1460500" y="6057900"/>
          <p14:tracePt t="35511" x="1498600" y="6057900"/>
          <p14:tracePt t="35525" x="1517650" y="6057900"/>
          <p14:tracePt t="35544" x="1524000" y="6057900"/>
          <p14:tracePt t="35850" x="1524000" y="6064250"/>
          <p14:tracePt t="35856" x="1524000" y="6070600"/>
          <p14:tracePt t="35866" x="1524000" y="6076950"/>
          <p14:tracePt t="35877" x="1524000" y="6083300"/>
          <p14:tracePt t="36002" x="1530350" y="6089650"/>
          <p14:tracePt t="36010" x="1536700" y="6102350"/>
          <p14:tracePt t="36073" x="1536700" y="6108700"/>
          <p14:tracePt t="36078" x="1536700" y="6115050"/>
          <p14:tracePt t="36123" x="1536700" y="6121400"/>
          <p14:tracePt t="36127" x="1536700" y="6127750"/>
          <p14:tracePt t="36142" x="1524000" y="6127750"/>
          <p14:tracePt t="36163" x="1492250" y="6127750"/>
          <p14:tracePt t="36175" x="1466850" y="6134100"/>
          <p14:tracePt t="36197" x="1403350" y="6153150"/>
          <p14:tracePt t="36209" x="1352550" y="6159500"/>
          <p14:tracePt t="36225" x="1333500" y="6159500"/>
          <p14:tracePt t="36242" x="1320800" y="6159500"/>
          <p14:tracePt t="36308" x="1314450" y="6159500"/>
          <p14:tracePt t="36403" x="1308100" y="6159500"/>
          <p14:tracePt t="36410" x="1301750" y="6159500"/>
          <p14:tracePt t="37755" x="1308100" y="6159500"/>
          <p14:tracePt t="37781" x="1314450" y="6159500"/>
          <p14:tracePt t="37787" x="1327150" y="6159500"/>
          <p14:tracePt t="37800" x="1327150" y="6153150"/>
          <p14:tracePt t="38276" x="1314450" y="6153150"/>
          <p14:tracePt t="38277" x="1308100" y="6153150"/>
          <p14:tracePt t="38294" x="1263650" y="6153150"/>
          <p14:tracePt t="38308" x="1238250" y="6153150"/>
          <p14:tracePt t="38327" x="1206500" y="6153150"/>
          <p14:tracePt t="38358" x="1174750" y="6140450"/>
          <p14:tracePt t="38396" x="1073150" y="6127750"/>
          <p14:tracePt t="38425" x="1022350" y="6108700"/>
          <p14:tracePt t="38608" x="1022350" y="6102350"/>
          <p14:tracePt t="38615" x="1016000" y="6089650"/>
          <p14:tracePt t="38625" x="1009650" y="6083300"/>
          <p14:tracePt t="38642" x="977900" y="6064250"/>
          <p14:tracePt t="38660" x="977900" y="6051550"/>
          <p14:tracePt t="38675" x="977900" y="6045200"/>
          <p14:tracePt t="39124" x="996950" y="6057900"/>
          <p14:tracePt t="39129" x="1003300" y="6057900"/>
          <p14:tracePt t="39413" x="996950" y="6064250"/>
          <p14:tracePt t="39421" x="971550" y="6076950"/>
          <p14:tracePt t="39425" x="952500" y="6089650"/>
          <p14:tracePt t="39442" x="933450" y="6102350"/>
          <p14:tracePt t="39529" x="920750" y="6102350"/>
          <p14:tracePt t="39542" x="901700" y="6102350"/>
          <p14:tracePt t="39558" x="863600" y="6102350"/>
          <p14:tracePt t="39577" x="838200" y="6102350"/>
          <p14:tracePt t="39636" x="831850" y="6102350"/>
          <p14:tracePt t="39641" x="825500" y="6102350"/>
          <p14:tracePt t="39647" x="812800" y="6102350"/>
          <p14:tracePt t="39658" x="800100" y="6102350"/>
          <p14:tracePt t="39675" x="787400" y="6102350"/>
          <p14:tracePt t="39691" x="781050" y="6102350"/>
          <p14:tracePt t="39826" x="781050" y="6096000"/>
          <p14:tracePt t="39841" x="787400" y="6083300"/>
          <p14:tracePt t="39846" x="793750" y="6076950"/>
          <p14:tracePt t="39850" x="800100" y="6070600"/>
          <p14:tracePt t="39859" x="825500" y="6064250"/>
          <p14:tracePt t="39876" x="844550" y="6064250"/>
          <p14:tracePt t="39892" x="895350" y="6032500"/>
          <p14:tracePt t="39909" x="895350" y="6026150"/>
          <p14:tracePt t="39925" x="914400" y="6013450"/>
          <p14:tracePt t="39941" x="920750" y="6007100"/>
          <p14:tracePt t="39959" x="965200" y="6000750"/>
          <p14:tracePt t="39976" x="971550" y="6000750"/>
          <p14:tracePt t="40093" x="971550" y="5994400"/>
          <p14:tracePt t="40109" x="984250" y="5994400"/>
          <p14:tracePt t="40113" x="990600" y="5994400"/>
          <p14:tracePt t="40125" x="977900" y="5994400"/>
          <p14:tracePt t="40141" x="971550" y="5994400"/>
          <p14:tracePt t="40158" x="965200" y="5994400"/>
          <p14:tracePt t="40175" x="952500" y="5994400"/>
          <p14:tracePt t="40191" x="952500" y="6007100"/>
          <p14:tracePt t="40225" x="939800" y="6019800"/>
          <p14:tracePt t="40242" x="933450" y="6026150"/>
          <p14:tracePt t="40264" x="914400" y="6026150"/>
          <p14:tracePt t="40277" x="882650" y="6057900"/>
          <p14:tracePt t="40291" x="857250" y="6089650"/>
          <p14:tracePt t="40311" x="844550" y="6102350"/>
          <p14:tracePt t="40392" x="844550" y="6108700"/>
          <p14:tracePt t="40397" x="844550" y="6115050"/>
          <p14:tracePt t="40419" x="831850" y="6115050"/>
          <p14:tracePt t="40425" x="825500" y="6115050"/>
          <p14:tracePt t="40517" x="844550" y="6102350"/>
          <p14:tracePt t="40521" x="850900" y="6096000"/>
          <p14:tracePt t="40529" x="850900" y="6083300"/>
          <p14:tracePt t="40541" x="857250" y="6076950"/>
          <p14:tracePt t="40562" x="863600" y="6064250"/>
          <p14:tracePt t="40593" x="882650" y="6057900"/>
          <p14:tracePt t="40608" x="895350" y="6038850"/>
          <p14:tracePt t="40625" x="901700" y="6032500"/>
          <p14:tracePt t="40641" x="914400" y="6026150"/>
          <p14:tracePt t="40658" x="927100" y="6026150"/>
          <p14:tracePt t="40674" x="946150" y="6026150"/>
          <p14:tracePt t="40692" x="958850" y="6026150"/>
          <p14:tracePt t="40801" x="952500" y="6026150"/>
          <p14:tracePt t="40809" x="946150" y="6026150"/>
          <p14:tracePt t="40814" x="939800" y="6026150"/>
          <p14:tracePt t="40825" x="927100" y="6032500"/>
          <p14:tracePt t="40841" x="920750" y="6019800"/>
          <p14:tracePt t="40845" x="920750" y="6000750"/>
          <p14:tracePt t="40857" x="927100" y="5994400"/>
          <p14:tracePt t="40874" x="927100" y="5975350"/>
          <p14:tracePt t="40907" x="920750" y="5975350"/>
          <p14:tracePt t="41324" x="927100" y="5981700"/>
          <p14:tracePt t="41330" x="927100" y="5988050"/>
          <p14:tracePt t="41345" x="939800" y="5994400"/>
          <p14:tracePt t="41350" x="939800" y="6000750"/>
          <p14:tracePt t="41358" x="939800" y="6007100"/>
          <p14:tracePt t="41375" x="958850" y="6019800"/>
          <p14:tracePt t="41417" x="958850" y="6026150"/>
          <p14:tracePt t="41442" x="958850" y="6032500"/>
          <p14:tracePt t="41475" x="971550" y="6045200"/>
          <p14:tracePt t="41534" x="977900" y="6045200"/>
          <p14:tracePt t="41545" x="996950" y="6045200"/>
          <p14:tracePt t="41558" x="1009650" y="6064250"/>
          <p14:tracePt t="41575" x="1016000" y="6070600"/>
          <p14:tracePt t="41591" x="1016000" y="6076950"/>
          <p14:tracePt t="41685" x="1028700" y="6076950"/>
          <p14:tracePt t="41691" x="1035050" y="6076950"/>
          <p14:tracePt t="41786" x="1041400" y="6076950"/>
          <p14:tracePt t="41794" x="1047750" y="6076950"/>
          <p14:tracePt t="41799" x="1054100" y="6070600"/>
          <p14:tracePt t="41810" x="1073150" y="6070600"/>
          <p14:tracePt t="41827" x="1092200" y="6051550"/>
          <p14:tracePt t="42362" x="1098550" y="6051550"/>
          <p14:tracePt t="42367" x="1111250" y="6051550"/>
          <p14:tracePt t="42379" x="1149350" y="6045200"/>
          <p14:tracePt t="42397" x="1206500" y="6038850"/>
          <p14:tracePt t="42408" x="1263650" y="6019800"/>
          <p14:tracePt t="42425" x="1301750" y="6019800"/>
          <p14:tracePt t="42442" x="1308100" y="6019800"/>
          <p14:tracePt t="42538" x="1314450" y="6019800"/>
          <p14:tracePt t="42546" x="1327150" y="6019800"/>
          <p14:tracePt t="42599" x="1333500" y="6019800"/>
          <p14:tracePt t="42606" x="1346200" y="6019800"/>
          <p14:tracePt t="42611" x="1352550" y="6026150"/>
          <p14:tracePt t="42625" x="1384300" y="6026150"/>
          <p14:tracePt t="42641" x="1397000" y="6038850"/>
          <p14:tracePt t="42658" x="1397000" y="6045200"/>
          <p14:tracePt t="42734" x="1409700" y="6045200"/>
          <p14:tracePt t="42743" x="1416050" y="6045200"/>
          <p14:tracePt t="42827" x="1422400" y="6045200"/>
          <p14:tracePt t="42831" x="1428750" y="6045200"/>
          <p14:tracePt t="42846" x="1466850" y="6045200"/>
          <p14:tracePt t="42853" x="1492250" y="6045200"/>
          <p14:tracePt t="42860" x="1498600" y="6045200"/>
          <p14:tracePt t="42874" x="1536700" y="6032500"/>
          <p14:tracePt t="42891" x="1549400" y="6032500"/>
          <p14:tracePt t="42941" x="1549400" y="6026150"/>
          <p14:tracePt t="42949" x="1549400" y="6019800"/>
          <p14:tracePt t="42958" x="1555750" y="6013450"/>
          <p14:tracePt t="42974" x="1593850" y="5988050"/>
          <p14:tracePt t="42990" x="1619250" y="5962650"/>
          <p14:tracePt t="43009" x="1638300" y="5943600"/>
          <p14:tracePt t="43025" x="1663700" y="5911850"/>
          <p14:tracePt t="43040" x="1682750" y="5880100"/>
          <p14:tracePt t="43057" x="1701800" y="5854700"/>
          <p14:tracePt t="43074" x="1708150" y="5829300"/>
          <p14:tracePt t="43091" x="1708150" y="5797550"/>
          <p14:tracePt t="43111" x="1708150" y="5765800"/>
          <p14:tracePt t="43127" x="1708150" y="5753100"/>
          <p14:tracePt t="43158" x="1701800" y="5753100"/>
          <p14:tracePt t="43186" x="1689100" y="5759450"/>
          <p14:tracePt t="43195" x="1682750" y="5759450"/>
          <p14:tracePt t="43208" x="1682750" y="5778500"/>
          <p14:tracePt t="43228" x="1682750" y="5791200"/>
          <p14:tracePt t="43350" x="1676400" y="5791200"/>
          <p14:tracePt t="43358" x="1670050" y="5784850"/>
          <p14:tracePt t="43375" x="1663700" y="5778500"/>
          <p14:tracePt t="43380" x="1651000" y="5778500"/>
          <p14:tracePt t="43391" x="1612900" y="5740400"/>
          <p14:tracePt t="43410" x="1485900" y="5651500"/>
          <p14:tracePt t="43424" x="1397000" y="5607050"/>
          <p14:tracePt t="43441" x="1276350" y="5543550"/>
          <p14:tracePt t="43459" x="1187450" y="5511800"/>
          <p14:tracePt t="43474" x="1155700" y="5511800"/>
          <p14:tracePt t="43508" x="1143000" y="5511800"/>
          <p14:tracePt t="43527" x="1117600" y="5505450"/>
          <p14:tracePt t="43541" x="1104900" y="5486400"/>
          <p14:tracePt t="43559" x="1066800" y="5480050"/>
          <p14:tracePt t="43574" x="1047750" y="5467350"/>
          <p14:tracePt t="43590" x="1035050" y="5467350"/>
          <p14:tracePt t="43630" x="1028700" y="5467350"/>
          <p14:tracePt t="43640" x="1022350" y="5467350"/>
          <p14:tracePt t="43658" x="990600" y="5480050"/>
          <p14:tracePt t="43674" x="952500" y="5505450"/>
          <p14:tracePt t="43691" x="908050" y="5530850"/>
          <p14:tracePt t="43713" x="882650" y="5543550"/>
          <p14:tracePt t="43724" x="882650" y="5549900"/>
          <p14:tracePt t="43787" x="869950" y="5549900"/>
          <p14:tracePt t="43795" x="863600" y="5549900"/>
          <p14:tracePt t="43808" x="850900" y="5575300"/>
          <p14:tracePt t="43824" x="831850" y="5600700"/>
          <p14:tracePt t="43845" x="812800" y="5657850"/>
          <p14:tracePt t="43850" x="812800" y="5683250"/>
          <p14:tracePt t="43863" x="806450" y="5715000"/>
          <p14:tracePt t="43876" x="793750" y="5746750"/>
          <p14:tracePt t="43895" x="793750" y="5797550"/>
          <p14:tracePt t="43908" x="793750" y="5822950"/>
          <p14:tracePt t="43925" x="793750" y="5861050"/>
          <p14:tracePt t="43944" x="800100" y="5930900"/>
          <p14:tracePt t="43958" x="812800" y="5969000"/>
          <p14:tracePt t="43975" x="838200" y="5981700"/>
          <p14:tracePt t="43991" x="857250" y="6007100"/>
          <p14:tracePt t="44008" x="876300" y="6045200"/>
          <p14:tracePt t="44025" x="882650" y="6064250"/>
          <p14:tracePt t="44045" x="914400" y="6102350"/>
          <p14:tracePt t="44058" x="914400" y="6115050"/>
          <p14:tracePt t="44077" x="927100" y="6115050"/>
          <p14:tracePt t="44123" x="933450" y="6115050"/>
          <p14:tracePt t="44128" x="946150" y="6115050"/>
          <p14:tracePt t="44143" x="971550" y="6127750"/>
          <p14:tracePt t="44158" x="1041400" y="6140450"/>
          <p14:tracePt t="44174" x="1136650" y="6159500"/>
          <p14:tracePt t="44191" x="1206500" y="6178550"/>
          <p14:tracePt t="44208" x="1257300" y="6184900"/>
          <p14:tracePt t="44224" x="1270000" y="6191250"/>
          <p14:tracePt t="44241" x="1282700" y="6203950"/>
          <p14:tracePt t="44258" x="1301750" y="6197600"/>
          <p14:tracePt t="44276" x="1352550" y="6178550"/>
          <p14:tracePt t="44291" x="1409700" y="6159500"/>
          <p14:tracePt t="44312" x="1435100" y="6140450"/>
          <p14:tracePt t="44328" x="1441450" y="6140450"/>
          <p14:tracePt t="44346" x="1460500" y="6127750"/>
          <p14:tracePt t="44360" x="1479550" y="6115050"/>
          <p14:tracePt t="44374" x="1543050" y="6070600"/>
          <p14:tracePt t="44391" x="1581150" y="6038850"/>
          <p14:tracePt t="44408" x="1619250" y="6007100"/>
          <p14:tracePt t="44424" x="1644650" y="5975350"/>
          <p14:tracePt t="44443" x="1644650" y="5962650"/>
          <p14:tracePt t="44459" x="1657350" y="5937250"/>
          <p14:tracePt t="44474" x="1657350" y="5905500"/>
          <p14:tracePt t="44492" x="1657350" y="5873750"/>
          <p14:tracePt t="44508" x="1657350" y="5829300"/>
          <p14:tracePt t="44528" x="1651000" y="5791200"/>
          <p14:tracePt t="44541" x="1625600" y="5765800"/>
          <p14:tracePt t="44559" x="1587500" y="5721350"/>
          <p14:tracePt t="44576" x="1574800" y="5708650"/>
          <p14:tracePt t="44592" x="1543050" y="5695950"/>
          <p14:tracePt t="44608" x="1524000" y="5695950"/>
          <p14:tracePt t="44628" x="1473200" y="5689600"/>
          <p14:tracePt t="44644" x="1435100" y="5683250"/>
          <p14:tracePt t="44660" x="1397000" y="5664200"/>
          <p14:tracePt t="44680" x="1339850" y="5657850"/>
          <p14:tracePt t="44691" x="1308100" y="5651500"/>
          <p14:tracePt t="44708" x="1263650" y="5638800"/>
          <p14:tracePt t="44728" x="1187450" y="5613400"/>
          <p14:tracePt t="44741" x="1130300" y="5594350"/>
          <p14:tracePt t="44758" x="1047750" y="5575300"/>
          <p14:tracePt t="44776" x="996950" y="5575300"/>
          <p14:tracePt t="44792" x="958850" y="5575300"/>
          <p14:tracePt t="44808" x="933450" y="5575300"/>
          <p14:tracePt t="44828" x="901700" y="5575300"/>
          <p14:tracePt t="44844" x="869950" y="5581650"/>
          <p14:tracePt t="44848" x="863600" y="5581650"/>
          <p14:tracePt t="44859" x="812800" y="5594350"/>
          <p14:tracePt t="44876" x="711200" y="5613400"/>
          <p14:tracePt t="44896" x="596900" y="5638800"/>
          <p14:tracePt t="44912" x="527050" y="5657850"/>
          <p14:tracePt t="44926" x="501650" y="5670550"/>
          <p14:tracePt t="44941" x="495300" y="5683250"/>
          <p14:tracePt t="44960" x="476250" y="5695950"/>
          <p14:tracePt t="44974" x="457200" y="5702300"/>
          <p14:tracePt t="44994" x="450850" y="5702300"/>
          <p14:tracePt t="45007" x="450850" y="5721350"/>
          <p14:tracePt t="45046" x="438150" y="5734050"/>
          <p14:tracePt t="45060" x="419100" y="5746750"/>
          <p14:tracePt t="45077" x="412750" y="5765800"/>
          <p14:tracePt t="45096" x="406400" y="5784850"/>
          <p14:tracePt t="45108" x="406400" y="5797550"/>
          <p14:tracePt t="45127" x="431800" y="5810250"/>
          <p14:tracePt t="45147" x="469900" y="5842000"/>
          <p14:tracePt t="45158" x="488950" y="5848350"/>
          <p14:tracePt t="45174" x="514350" y="5861050"/>
          <p14:tracePt t="45191" x="546100" y="5880100"/>
          <p14:tracePt t="45209" x="552450" y="5880100"/>
          <p14:tracePt t="45246" x="558800" y="5880100"/>
          <p14:tracePt t="45259" x="596900" y="5880100"/>
          <p14:tracePt t="45275" x="628650" y="5880100"/>
          <p14:tracePt t="45292" x="673100" y="5880100"/>
          <p14:tracePt t="45309" x="698500" y="5880100"/>
          <p14:tracePt t="45324" x="704850" y="5886450"/>
          <p14:tracePt t="45344" x="704850" y="5892800"/>
          <p14:tracePt t="45393" x="711200" y="5892800"/>
          <p14:tracePt t="45400" x="730250" y="5892800"/>
          <p14:tracePt t="45407" x="742950" y="5899150"/>
          <p14:tracePt t="45424" x="781050" y="5905500"/>
          <p14:tracePt t="45441" x="806450" y="5905500"/>
          <p14:tracePt t="45458" x="812800" y="5905500"/>
          <p14:tracePt t="45474" x="844550" y="5924550"/>
          <p14:tracePt t="45492" x="876300" y="5943600"/>
          <p14:tracePt t="45508" x="895350" y="5962650"/>
          <p14:tracePt t="45526" x="914400" y="5969000"/>
          <p14:tracePt t="45546" x="952500" y="5975350"/>
          <p14:tracePt t="45561" x="971550" y="5994400"/>
          <p14:tracePt t="45577" x="1009650" y="6000750"/>
          <p14:tracePt t="45594" x="1041400" y="6013450"/>
          <p14:tracePt t="45610" x="1073150" y="6032500"/>
          <p14:tracePt t="45624" x="1079500" y="6032500"/>
          <p14:tracePt t="45689" x="1085850" y="6032500"/>
          <p14:tracePt t="45698" x="1098550" y="6032500"/>
          <p14:tracePt t="45873" x="1098550" y="6038850"/>
          <p14:tracePt t="45877" x="1104900" y="6045200"/>
          <p14:tracePt t="45891" x="1162050" y="6064250"/>
          <p14:tracePt t="45908" x="1219200" y="6076950"/>
          <p14:tracePt t="45926" x="1263650" y="6096000"/>
          <p14:tracePt t="45941" x="1276350" y="6102350"/>
          <p14:tracePt t="45958" x="1276350" y="6108700"/>
          <p14:tracePt t="45974" x="1276350" y="6102350"/>
          <p14:tracePt t="46008" x="1289050" y="6102350"/>
          <p14:tracePt t="46024" x="1320800" y="6083300"/>
          <p14:tracePt t="46045" x="1409700" y="6057900"/>
          <p14:tracePt t="46062" x="1466850" y="6032500"/>
          <p14:tracePt t="46074" x="1485900" y="6032500"/>
          <p14:tracePt t="46145" x="1485900" y="6026150"/>
          <p14:tracePt t="46156" x="1485900" y="6019800"/>
          <p14:tracePt t="46161" x="1485900" y="6013450"/>
          <p14:tracePt t="46177" x="1504950" y="5994400"/>
          <p14:tracePt t="46191" x="1524000" y="5975350"/>
          <p14:tracePt t="46207" x="1530350" y="5975350"/>
          <p14:tracePt t="46281" x="1530350" y="5962650"/>
          <p14:tracePt t="46289" x="1530350" y="5956300"/>
          <p14:tracePt t="46297" x="1530350" y="5949950"/>
          <p14:tracePt t="46312" x="1536700" y="5943600"/>
          <p14:tracePt t="46326" x="1543050" y="5924550"/>
          <p14:tracePt t="46346" x="1555750" y="5886450"/>
          <p14:tracePt t="46352" x="1555750" y="5873750"/>
          <p14:tracePt t="46360" x="1555750" y="5861050"/>
          <p14:tracePt t="46375" x="1555750" y="5842000"/>
          <p14:tracePt t="46394" x="1555750" y="5829300"/>
          <p14:tracePt t="46413" x="1549400" y="5810250"/>
          <p14:tracePt t="46425" x="1543050" y="5810250"/>
          <p14:tracePt t="46445" x="1530350" y="5797550"/>
          <p14:tracePt t="46457" x="1530350" y="5791200"/>
          <p14:tracePt t="46478" x="1511300" y="5765800"/>
          <p14:tracePt t="46491" x="1498600" y="5765800"/>
          <p14:tracePt t="46507" x="1485900" y="5753100"/>
          <p14:tracePt t="47473" x="1492250" y="5753100"/>
          <p14:tracePt t="47496" x="1498600" y="5753100"/>
          <p14:tracePt t="47502" x="1504950" y="5753100"/>
          <p14:tracePt t="47520" x="1504950" y="5759450"/>
          <p14:tracePt t="47570" x="1517650" y="5759450"/>
          <p14:tracePt t="47579" x="1524000" y="5759450"/>
          <p14:tracePt t="47860" x="1524000" y="5765800"/>
          <p14:tracePt t="47865" x="1524000" y="5778500"/>
          <p14:tracePt t="48242" x="1524000" y="5772150"/>
          <p14:tracePt t="48251" x="1524000" y="5753100"/>
          <p14:tracePt t="48257" x="1524000" y="5721350"/>
          <p14:tracePt t="48274" x="1524000" y="5676900"/>
          <p14:tracePt t="48294" x="1524000" y="5613400"/>
          <p14:tracePt t="48310" x="1511300" y="5594350"/>
          <p14:tracePt t="48325" x="1492250" y="5575300"/>
          <p14:tracePt t="48344" x="1466850" y="5530850"/>
          <p14:tracePt t="48348" x="1466850" y="5524500"/>
          <p14:tracePt t="48376" x="1454150" y="5511800"/>
          <p14:tracePt t="48411" x="1441450" y="5511800"/>
          <p14:tracePt t="48440" x="1403350" y="5511800"/>
          <p14:tracePt t="48457" x="1365250" y="5499100"/>
          <p14:tracePt t="48473" x="1327150" y="5499100"/>
          <p14:tracePt t="48490" x="1295400" y="5499100"/>
          <p14:tracePt t="48547" x="1282700" y="5499100"/>
          <p14:tracePt t="48551" x="1276350" y="5499100"/>
          <p14:tracePt t="48558" x="1257300" y="5499100"/>
          <p14:tracePt t="48575" x="1212850" y="5505450"/>
          <p14:tracePt t="48594" x="1187450" y="5524500"/>
          <p14:tracePt t="48704" x="1200150" y="5524500"/>
          <p14:tracePt t="48815" x="1200150" y="5530850"/>
          <p14:tracePt t="48819" x="1200150" y="5537200"/>
          <p14:tracePt t="48974" x="1206500" y="5537200"/>
          <p14:tracePt t="48983" x="1212850" y="5537200"/>
          <p14:tracePt t="49046" x="1219200" y="5537200"/>
          <p14:tracePt t="49055" x="1225550" y="5537200"/>
          <p14:tracePt t="49158" x="1238250" y="5537200"/>
          <p14:tracePt t="49170" x="1250950" y="5537200"/>
          <p14:tracePt t="49191" x="1257300" y="5537200"/>
          <p14:tracePt t="49219" x="1276350" y="5537200"/>
          <p14:tracePt t="49225" x="1289050" y="5530850"/>
          <p14:tracePt t="49241" x="1301750" y="5530850"/>
          <p14:tracePt t="49283" x="1314450" y="5530850"/>
          <p14:tracePt t="49292" x="1320800" y="5530850"/>
          <p14:tracePt t="49390" x="1327150" y="5530850"/>
          <p14:tracePt t="49395" x="1333500" y="5530850"/>
          <p14:tracePt t="49410" x="1346200" y="5530850"/>
          <p14:tracePt t="49727" x="1358900" y="5530850"/>
          <p14:tracePt t="49736" x="1371600" y="5537200"/>
          <p14:tracePt t="49741" x="1390650" y="5549900"/>
          <p14:tracePt t="49758" x="1479550" y="5600700"/>
          <p14:tracePt t="49774" x="1536700" y="5638800"/>
          <p14:tracePt t="49790" x="1670050" y="5708650"/>
          <p14:tracePt t="49828" x="1873250" y="5848350"/>
          <p14:tracePt t="49860" x="1917700" y="5911850"/>
          <p14:tracePt t="49890" x="1917700" y="5930900"/>
          <p14:tracePt t="49909" x="1917700" y="5937250"/>
          <p14:tracePt t="49924" x="1917700" y="5943600"/>
          <p14:tracePt t="49940" x="1917700" y="5975350"/>
          <p14:tracePt t="49957" x="1885950" y="6026150"/>
          <p14:tracePt t="49977" x="1822450" y="6127750"/>
          <p14:tracePt t="49990" x="1752600" y="6223000"/>
          <p14:tracePt t="50007" x="1682750" y="6311900"/>
          <p14:tracePt t="50024" x="1651000" y="6350000"/>
          <p14:tracePt t="50044" x="1638300" y="6369050"/>
          <p14:tracePt t="50063" x="1625600" y="6375400"/>
          <p14:tracePt t="50074" x="1593850" y="6388100"/>
          <p14:tracePt t="50092" x="1504950" y="6445250"/>
          <p14:tracePt t="50108" x="1422400" y="6496050"/>
          <p14:tracePt t="50296" x="984250" y="6477000"/>
          <p14:tracePt t="50308" x="939800" y="6464300"/>
          <p14:tracePt t="50324" x="933450" y="6451600"/>
          <p14:tracePt t="50437" x="946150" y="6451600"/>
          <p14:tracePt t="50441" x="952500" y="6451600"/>
          <p14:tracePt t="50460" x="958850" y="6438900"/>
          <p14:tracePt t="50516" x="965200" y="6438900"/>
          <p14:tracePt t="50524" x="971550" y="6438900"/>
          <p14:tracePt t="50532" x="971550" y="6426200"/>
          <p14:tracePt t="50540" x="971550" y="6413500"/>
          <p14:tracePt t="50558" x="996950" y="6388100"/>
          <p14:tracePt t="50578" x="1009650" y="6388100"/>
          <p14:tracePt t="50590" x="1028700" y="6388100"/>
          <p14:tracePt t="50607" x="1035050" y="6388100"/>
          <p14:tracePt t="50644" x="1047750" y="6388100"/>
          <p14:tracePt t="50657" x="1054100" y="6394450"/>
          <p14:tracePt t="50676" x="1066800" y="6400800"/>
          <p14:tracePt t="50718" x="1066800" y="6407150"/>
          <p14:tracePt t="50724" x="1066800" y="6413500"/>
          <p14:tracePt t="50799" x="1066800" y="6419850"/>
          <p14:tracePt t="50804" x="1066800" y="6432550"/>
          <p14:tracePt t="50811" x="1060450" y="6432550"/>
          <p14:tracePt t="50827" x="1054100" y="6451600"/>
          <p14:tracePt t="50842" x="1054100" y="6470650"/>
          <p14:tracePt t="50856" x="1054100" y="6477000"/>
          <p14:tracePt t="50874" x="1054100" y="6489700"/>
          <p14:tracePt t="50957" x="1066800" y="6489700"/>
          <p14:tracePt t="50986" x="1073150" y="6489700"/>
          <p14:tracePt t="50995" x="1079500" y="6489700"/>
          <p14:tracePt t="51033" x="1079500" y="6483350"/>
          <p14:tracePt t="51064" x="1085850" y="6483350"/>
          <p14:tracePt t="51072" x="1092200" y="6483350"/>
          <p14:tracePt t="51148" x="1092200" y="6477000"/>
          <p14:tracePt t="51155" x="1092200" y="6464300"/>
          <p14:tracePt t="51160" x="1104900" y="6464300"/>
          <p14:tracePt t="51173" x="1111250" y="6464300"/>
          <p14:tracePt t="51345" x="1117600" y="6464300"/>
          <p14:tracePt t="51350" x="1123950" y="6464300"/>
          <p14:tracePt t="51406" x="1130300" y="6464300"/>
          <p14:tracePt t="51411" x="1143000" y="6464300"/>
          <p14:tracePt t="51423" x="1143000" y="6457950"/>
          <p14:tracePt t="51440" x="1155700" y="6451600"/>
          <p14:tracePt t="51607" x="1162050" y="6445250"/>
          <p14:tracePt t="51611" x="1162050" y="6438900"/>
          <p14:tracePt t="51624" x="1168400" y="6438900"/>
          <p14:tracePt t="51712" x="1181100" y="6438900"/>
          <p14:tracePt t="51721" x="1187450" y="6438900"/>
          <p14:tracePt t="51744" x="1200150" y="6438900"/>
          <p14:tracePt t="51750" x="1219200" y="6438900"/>
          <p14:tracePt t="51756" x="1238250" y="6438900"/>
          <p14:tracePt t="51773" x="1320800" y="6438900"/>
          <p14:tracePt t="51790" x="1358900" y="6451600"/>
          <p14:tracePt t="51807" x="1377950" y="6464300"/>
          <p14:tracePt t="51897" x="1384300" y="6457950"/>
          <p14:tracePt t="51904" x="1416050" y="6457950"/>
          <p14:tracePt t="51909" x="1435100" y="6464300"/>
          <p14:tracePt t="51923" x="1492250" y="6470650"/>
          <p14:tracePt t="51940" x="1511300" y="6470650"/>
          <p14:tracePt t="52413" x="1517650" y="6470650"/>
          <p14:tracePt t="52420" x="1524000" y="6457950"/>
          <p14:tracePt t="52424" x="1530350" y="6457950"/>
          <p14:tracePt t="52443" x="1574800" y="6432550"/>
          <p14:tracePt t="52474" x="1720850" y="6394450"/>
          <p14:tracePt t="52511" x="1778000" y="6381750"/>
          <p14:tracePt t="52565" x="1784350" y="6381750"/>
          <p14:tracePt t="52577" x="1828800" y="6369050"/>
          <p14:tracePt t="52590" x="1879600" y="6356350"/>
          <p14:tracePt t="52609" x="1968500" y="6324600"/>
          <p14:tracePt t="52625" x="2019300" y="6273800"/>
          <p14:tracePt t="52642" x="2076450" y="6229350"/>
          <p14:tracePt t="52657" x="2101850" y="6172200"/>
          <p14:tracePt t="52674" x="2127250" y="6096000"/>
          <p14:tracePt t="52690" x="2127250" y="6051550"/>
          <p14:tracePt t="52707" x="2127250" y="6013450"/>
          <p14:tracePt t="52724" x="2127250" y="5975350"/>
          <p14:tracePt t="52740" x="2108200" y="5930900"/>
          <p14:tracePt t="52757" x="2070100" y="5886450"/>
          <p14:tracePt t="52773" x="2019300" y="5822950"/>
          <p14:tracePt t="52790" x="1930400" y="5746750"/>
          <p14:tracePt t="52810" x="1835150" y="5657850"/>
          <p14:tracePt t="52826" x="1778000" y="5594350"/>
          <p14:tracePt t="52844" x="1720850" y="5537200"/>
          <p14:tracePt t="52849" x="1701800" y="5518150"/>
          <p14:tracePt t="52861" x="1676400" y="5492750"/>
          <p14:tracePt t="52879" x="1670050" y="5467350"/>
          <p14:tracePt t="52892" x="1663700" y="5454650"/>
          <p14:tracePt t="53080" x="1663700" y="5461000"/>
          <p14:tracePt t="53085" x="1670050" y="5467350"/>
          <p14:tracePt t="53102" x="1670050" y="5473700"/>
          <p14:tracePt t="53111" x="1670050" y="5480050"/>
          <p14:tracePt t="53128" x="1682750" y="5480050"/>
          <p14:tracePt t="53140" x="1689100" y="5499100"/>
          <p14:tracePt t="53157" x="1701800" y="5511800"/>
          <p14:tracePt t="53175" x="1733550" y="5505450"/>
          <p14:tracePt t="53190" x="1733550" y="5518150"/>
          <p14:tracePt t="53207" x="1752600" y="5524500"/>
          <p14:tracePt t="53548" x="1752600" y="5537200"/>
          <p14:tracePt t="53552" x="1752600" y="5543550"/>
          <p14:tracePt t="53556" x="1752600" y="5556250"/>
          <p14:tracePt t="53577" x="1771650" y="5607050"/>
          <p14:tracePt t="53593" x="1797050" y="5626100"/>
          <p14:tracePt t="53610" x="1809750" y="5657850"/>
          <p14:tracePt t="53626" x="1835150" y="5689600"/>
          <p14:tracePt t="53657" x="1873250" y="5765800"/>
          <p14:tracePt t="53691" x="1943100" y="5880100"/>
          <p14:tracePt t="53726" x="1974850" y="5988050"/>
          <p14:tracePt t="53743" x="1974850" y="6026150"/>
          <p14:tracePt t="53757" x="1974850" y="6083300"/>
          <p14:tracePt t="53773" x="1974850" y="6127750"/>
          <p14:tracePt t="53789" x="1962150" y="6178550"/>
          <p14:tracePt t="53806" x="1962150" y="6210300"/>
          <p14:tracePt t="53822" x="1949450" y="6235700"/>
          <p14:tracePt t="53842" x="1924050" y="6261100"/>
          <p14:tracePt t="53859" x="1905000" y="6286500"/>
          <p14:tracePt t="53874" x="1885950" y="6305550"/>
          <p14:tracePt t="53890" x="1885950" y="6324600"/>
          <p14:tracePt t="53906" x="1885950" y="6330950"/>
          <p14:tracePt t="54070" x="1879600" y="6330950"/>
          <p14:tracePt t="54079" x="1873250" y="6330950"/>
          <p14:tracePt t="54430" x="1873250" y="6337300"/>
          <p14:tracePt t="54438" x="1873250" y="6343650"/>
          <p14:tracePt t="54462" x="1873250" y="6356350"/>
          <p14:tracePt t="54470" x="1879600" y="6362700"/>
          <p14:tracePt t="54818" x="1879600" y="6350000"/>
          <p14:tracePt t="54878" x="1892300" y="6350000"/>
          <p14:tracePt t="54888" x="1898650" y="6350000"/>
          <p14:tracePt t="54898" x="1898650" y="6343650"/>
          <p14:tracePt t="54906" x="1905000" y="6337300"/>
          <p14:tracePt t="54940" x="1930400" y="6324600"/>
          <p14:tracePt t="54973" x="1974850" y="6305550"/>
          <p14:tracePt t="55006" x="2063750" y="6280150"/>
          <p14:tracePt t="55023" x="2165350" y="6261100"/>
          <p14:tracePt t="55040" x="2247900" y="6254750"/>
          <p14:tracePt t="55057" x="2368550" y="6235700"/>
          <p14:tracePt t="55073" x="2457450" y="6229350"/>
          <p14:tracePt t="55094" x="2603500" y="6216650"/>
          <p14:tracePt t="55110" x="2743200" y="6184900"/>
          <p14:tracePt t="55126" x="2882900" y="6146800"/>
          <p14:tracePt t="55146" x="2971800" y="6127750"/>
          <p14:tracePt t="55158" x="2978150" y="6127750"/>
          <p14:tracePt t="55202" x="2978150" y="6121400"/>
          <p14:tracePt t="55207" x="2984500" y="6121400"/>
          <p14:tracePt t="55226" x="3016250" y="6115050"/>
          <p14:tracePt t="55239" x="3041650" y="6115050"/>
          <p14:tracePt t="55257" x="3060700" y="6108700"/>
          <p14:tracePt t="55274" x="3105150" y="6076950"/>
          <p14:tracePt t="55290" x="3168650" y="6057900"/>
          <p14:tracePt t="55306" x="3225800" y="6057900"/>
          <p14:tracePt t="55325" x="3270250" y="6057900"/>
          <p14:tracePt t="55341" x="3276600" y="6057900"/>
          <p14:tracePt t="55386" x="3282950" y="6057900"/>
          <p14:tracePt t="55390" x="3289300" y="6057900"/>
          <p14:tracePt t="55406" x="3327400" y="6064250"/>
          <p14:tracePt t="55424" x="3390900" y="6076950"/>
          <p14:tracePt t="55440" x="3460750" y="6096000"/>
          <p14:tracePt t="55457" x="3594100" y="6134100"/>
          <p14:tracePt t="55478" x="3683000" y="6159500"/>
          <p14:tracePt t="55490" x="3689350" y="6159500"/>
          <p14:tracePt t="56922" x="3683000" y="6159500"/>
          <p14:tracePt t="56932" x="3676650" y="6159500"/>
          <p14:tracePt t="56939" x="3663950" y="6159500"/>
          <p14:tracePt t="57024" x="3657600" y="6159500"/>
          <p14:tracePt t="57031" x="3651250" y="6159500"/>
          <p14:tracePt t="57039" x="3644900" y="6159500"/>
          <p14:tracePt t="57057" x="3625850" y="6159500"/>
          <p14:tracePt t="57090" x="3613150" y="6159500"/>
          <p14:tracePt t="57128" x="3606800" y="6159500"/>
          <p14:tracePt t="57281" x="3613150" y="6159500"/>
          <p14:tracePt t="57376" x="3619500" y="6153150"/>
          <p14:tracePt t="57380" x="3632200" y="6153150"/>
          <p14:tracePt t="57884" x="3625850" y="6146800"/>
          <p14:tracePt t="57891" x="3613150" y="6121400"/>
          <p14:tracePt t="57896" x="3606800" y="6102350"/>
          <p14:tracePt t="57906" x="3587750" y="6089650"/>
          <p14:tracePt t="57926" x="3517900" y="6007100"/>
          <p14:tracePt t="57940" x="3409950" y="5943600"/>
          <p14:tracePt t="57956" x="3187700" y="5822950"/>
          <p14:tracePt t="57990" x="3028950" y="5721350"/>
          <p14:tracePt t="58024" x="2952750" y="5657850"/>
          <p14:tracePt t="58056" x="2889250" y="5511800"/>
          <p14:tracePt t="58073" x="2844800" y="5441950"/>
          <p14:tracePt t="58093" x="2800350" y="5346700"/>
          <p14:tracePt t="58106" x="2774950" y="5308600"/>
          <p14:tracePt t="58123" x="2762250" y="5238750"/>
          <p14:tracePt t="58141" x="2749550" y="5200650"/>
          <p14:tracePt t="58161" x="2743200" y="5156200"/>
          <p14:tracePt t="58173" x="2743200" y="5124450"/>
          <p14:tracePt t="58193" x="2743200" y="5048250"/>
          <p14:tracePt t="58209" x="2755900" y="4991100"/>
          <p14:tracePt t="58223" x="2774950" y="4921250"/>
          <p14:tracePt t="58241" x="2774950" y="4838700"/>
          <p14:tracePt t="58256" x="2794000" y="4768850"/>
          <p14:tracePt t="58273" x="2794000" y="4737100"/>
          <p14:tracePt t="58289" x="2794000" y="4724400"/>
          <p14:tracePt t="58348" x="2794000" y="4718050"/>
          <p14:tracePt t="58353" x="2794000" y="4711700"/>
          <p14:tracePt t="58409" x="2787650" y="4711700"/>
          <p14:tracePt t="58420" x="2781300" y="4724400"/>
          <p14:tracePt t="58425" x="2774950" y="4743450"/>
          <p14:tracePt t="58441" x="2755900" y="4826000"/>
          <p14:tracePt t="58456" x="2736850" y="4914900"/>
          <p14:tracePt t="58473" x="2705100" y="5022850"/>
          <p14:tracePt t="58489" x="2705100" y="5124450"/>
          <p14:tracePt t="58506" x="2705100" y="5238750"/>
          <p14:tracePt t="58524" x="2711450" y="5346700"/>
          <p14:tracePt t="58540" x="2730500" y="5429250"/>
          <p14:tracePt t="58556" x="2749550" y="5461000"/>
          <p14:tracePt t="58573" x="2768600" y="5480050"/>
          <p14:tracePt t="58594" x="2787650" y="5499100"/>
          <p14:tracePt t="58608" x="2819400" y="5511800"/>
          <p14:tracePt t="58622" x="2832100" y="5530850"/>
          <p14:tracePt t="58641" x="2844800" y="5556250"/>
          <p14:tracePt t="58656" x="2844800" y="5588000"/>
          <p14:tracePt t="58673" x="2844800" y="5619750"/>
          <p14:tracePt t="58690" x="2832100" y="5664200"/>
          <p14:tracePt t="58706" x="2755900" y="5734050"/>
          <p14:tracePt t="58724" x="2647950" y="5842000"/>
          <p14:tracePt t="58742" x="2527300" y="5911850"/>
          <p14:tracePt t="58756" x="2387600" y="5962650"/>
          <p14:tracePt t="58773" x="2260600" y="5988050"/>
          <p14:tracePt t="58789" x="2165350" y="6026150"/>
          <p14:tracePt t="58806" x="2159000" y="6026150"/>
          <p14:tracePt t="58874" x="2165350" y="6026150"/>
          <p14:tracePt t="58878" x="2178050" y="6026150"/>
          <p14:tracePt t="58890" x="2197100" y="6026150"/>
          <p14:tracePt t="58905" x="2247900" y="6026150"/>
          <p14:tracePt t="58922" x="2286000" y="6019800"/>
          <p14:tracePt t="58938" x="2292350" y="6019800"/>
          <p14:tracePt t="58955" x="2311400" y="6019800"/>
          <p14:tracePt t="58989" x="2324100" y="6045200"/>
          <p14:tracePt t="59008" x="2330450" y="6083300"/>
          <p14:tracePt t="59022" x="2336800" y="6096000"/>
          <p14:tracePt t="59039" x="2336800" y="6102350"/>
          <p14:tracePt t="59056" x="2336800" y="6108700"/>
          <p14:tracePt t="59073" x="2336800" y="6121400"/>
          <p14:tracePt t="59117" x="2336800" y="6127750"/>
          <p14:tracePt t="59125" x="2336800" y="6134100"/>
          <p14:tracePt t="59133" x="2336800" y="6140450"/>
          <p14:tracePt t="59144" x="2336800" y="6146800"/>
          <p14:tracePt t="59158" x="2336800" y="6165850"/>
          <p14:tracePt t="59175" x="2336800" y="6178550"/>
          <p14:tracePt t="59206" x="2324100" y="6184900"/>
          <p14:tracePt t="59222" x="2317750" y="6197600"/>
          <p14:tracePt t="59240" x="2286000" y="6216650"/>
          <p14:tracePt t="59256" x="2260600" y="6229350"/>
          <p14:tracePt t="59273" x="2228850" y="6254750"/>
          <p14:tracePt t="59290" x="2171700" y="6280150"/>
          <p14:tracePt t="59306" x="2101850" y="6299200"/>
          <p14:tracePt t="59323" x="2076450" y="6305550"/>
          <p14:tracePt t="59397" x="2063750" y="6299200"/>
          <p14:tracePt t="59409" x="2038350" y="6267450"/>
          <p14:tracePt t="59415" x="2025650" y="6229350"/>
          <p14:tracePt t="59422" x="2012950" y="6210300"/>
          <p14:tracePt t="59440" x="1962150" y="6134100"/>
          <p14:tracePt t="59456" x="1943100" y="6038850"/>
          <p14:tracePt t="59472" x="1911350" y="5943600"/>
          <p14:tracePt t="59490" x="1898650" y="5873750"/>
          <p14:tracePt t="59512" x="1879600" y="5797550"/>
          <p14:tracePt t="59523" x="1866900" y="5791200"/>
          <p14:tracePt t="59545" x="1847850" y="5784850"/>
          <p14:tracePt t="59578" x="1841500" y="5784850"/>
          <p14:tracePt t="59589" x="1822450" y="5784850"/>
          <p14:tracePt t="59608" x="1771650" y="5810250"/>
          <p14:tracePt t="59626" x="1727200" y="5829300"/>
          <p14:tracePt t="59640" x="1682750" y="5873750"/>
          <p14:tracePt t="59660" x="1625600" y="5924550"/>
          <p14:tracePt t="59672" x="1606550" y="5956300"/>
          <p14:tracePt t="59693" x="1587500" y="6026150"/>
          <p14:tracePt t="59708" x="1593850" y="6076950"/>
          <p14:tracePt t="59722" x="1619250" y="6108700"/>
          <p14:tracePt t="59739" x="1682750" y="6153150"/>
          <p14:tracePt t="59756" x="1790700" y="6159500"/>
          <p14:tracePt t="59772" x="1936750" y="6153150"/>
          <p14:tracePt t="59790" x="2076450" y="6127750"/>
          <p14:tracePt t="59806" x="2159000" y="6108700"/>
          <p14:tracePt t="59823" x="2190750" y="6083300"/>
          <p14:tracePt t="59839" x="2209800" y="6070600"/>
          <p14:tracePt t="59856" x="2209800" y="6045200"/>
          <p14:tracePt t="59873" x="2222500" y="6038850"/>
          <p14:tracePt t="59889" x="2222500" y="6019800"/>
          <p14:tracePt t="59909" x="2222500" y="5994400"/>
          <p14:tracePt t="59926" x="2197100" y="5949950"/>
          <p14:tracePt t="59942" x="2165350" y="5911850"/>
          <p14:tracePt t="59956" x="2127250" y="5873750"/>
          <p14:tracePt t="59974" x="2076450" y="5848350"/>
          <p14:tracePt t="59990" x="2032000" y="5835650"/>
          <p14:tracePt t="60006" x="1981200" y="5822950"/>
          <p14:tracePt t="60023" x="1885950" y="5803900"/>
          <p14:tracePt t="60042" x="1816100" y="5803900"/>
          <p14:tracePt t="60056" x="1797050" y="5803900"/>
          <p14:tracePt t="60092" x="1790700" y="5810250"/>
          <p14:tracePt t="60098" x="1784350" y="5816600"/>
          <p14:tracePt t="60110" x="1784350" y="5848350"/>
          <p14:tracePt t="60126" x="1765300" y="5918200"/>
          <p14:tracePt t="60139" x="1758950" y="5969000"/>
          <p14:tracePt t="60159" x="1758950" y="6089650"/>
          <p14:tracePt t="60173" x="1765300" y="6178550"/>
          <p14:tracePt t="60191" x="1784350" y="6229350"/>
          <p14:tracePt t="60207" x="1803400" y="6242050"/>
          <p14:tracePt t="60223" x="1809750" y="6242050"/>
          <p14:tracePt t="60242" x="1816100" y="6242050"/>
          <p14:tracePt t="60259" x="1828800" y="6229350"/>
          <p14:tracePt t="60273" x="1847850" y="6197600"/>
          <p14:tracePt t="60290" x="1879600" y="6140450"/>
          <p14:tracePt t="60305" x="1905000" y="6070600"/>
          <p14:tracePt t="60322" x="1936750" y="5988050"/>
          <p14:tracePt t="60338" x="1936750" y="5937250"/>
          <p14:tracePt t="60358" x="1898650" y="5873750"/>
          <p14:tracePt t="60360" x="1879600" y="5861050"/>
          <p14:tracePt t="60373" x="1822450" y="5816600"/>
          <p14:tracePt t="60390" x="1733550" y="5797550"/>
          <p14:tracePt t="60407" x="1593850" y="5797550"/>
          <p14:tracePt t="60422" x="1441450" y="5829300"/>
          <p14:tracePt t="60439" x="1200150" y="5943600"/>
          <p14:tracePt t="60457" x="1028700" y="6038850"/>
          <p14:tracePt t="60473" x="1003300" y="6064250"/>
          <p14:tracePt t="60509" x="1003300" y="6076950"/>
          <p14:tracePt t="60523" x="1016000" y="6089650"/>
          <p14:tracePt t="60543" x="1054100" y="6121400"/>
          <p14:tracePt t="60557" x="1143000" y="6134100"/>
          <p14:tracePt t="60573" x="1270000" y="6159500"/>
          <p14:tracePt t="60589" x="1371600" y="6172200"/>
          <p14:tracePt t="60606" x="1511300" y="6203950"/>
          <p14:tracePt t="60627" x="1606550" y="6216650"/>
          <p14:tracePt t="60639" x="1612900" y="6216650"/>
          <p14:tracePt t="60673" x="1619250" y="6203950"/>
          <p14:tracePt t="60678" x="1619250" y="6191250"/>
          <p14:tracePt t="60690" x="1619250" y="6172200"/>
          <p14:tracePt t="60706" x="1606550" y="6134100"/>
          <p14:tracePt t="60722" x="1587500" y="6115050"/>
          <p14:tracePt t="60739" x="1562100" y="6115050"/>
          <p14:tracePt t="60760" x="1549400" y="6115050"/>
          <p14:tracePt t="60773" x="1549400" y="6134100"/>
          <p14:tracePt t="60790" x="1492250" y="6229350"/>
          <p14:tracePt t="60808" x="1473200" y="6280150"/>
          <p14:tracePt t="60822" x="1473200" y="6337300"/>
          <p14:tracePt t="60843" x="1524000" y="6375400"/>
          <p14:tracePt t="60847" x="1543050" y="6375400"/>
          <p14:tracePt t="60858" x="1593850" y="6388100"/>
          <p14:tracePt t="60876" x="1676400" y="6356350"/>
          <p14:tracePt t="60889" x="1739900" y="6318250"/>
          <p14:tracePt t="60907" x="1790700" y="6267450"/>
          <p14:tracePt t="60923" x="1803400" y="6229350"/>
          <p14:tracePt t="60939" x="1828800" y="6178550"/>
          <p14:tracePt t="60956" x="1816100" y="6121400"/>
          <p14:tracePt t="60973" x="1733550" y="6057900"/>
          <p14:tracePt t="60989" x="1625600" y="6007100"/>
          <p14:tracePt t="61006" x="1498600" y="5988050"/>
          <p14:tracePt t="61022" x="1409700" y="6013450"/>
          <p14:tracePt t="61039" x="1352550" y="6083300"/>
          <p14:tracePt t="61055" x="1352550" y="6140450"/>
          <p14:tracePt t="61073" x="1384300" y="6191250"/>
          <p14:tracePt t="61088" x="1479550" y="6242050"/>
          <p14:tracePt t="61106" x="1631950" y="6261100"/>
          <p14:tracePt t="61126" x="1822450" y="6235700"/>
          <p14:tracePt t="61143" x="1911350" y="6178550"/>
          <p14:tracePt t="61157" x="1943100" y="6140450"/>
          <p14:tracePt t="61175" x="1943100" y="6108700"/>
          <p14:tracePt t="61189" x="1936750" y="6089650"/>
          <p14:tracePt t="61206" x="1917700" y="6076950"/>
          <p14:tracePt t="61223" x="1885950" y="6076950"/>
          <p14:tracePt t="61240" x="1828800" y="6076950"/>
          <p14:tracePt t="61255" x="1797050" y="6089650"/>
          <p14:tracePt t="61272" x="1752600" y="6127750"/>
          <p14:tracePt t="61289" x="1746250" y="6159500"/>
          <p14:tracePt t="61310" x="1746250" y="6178550"/>
          <p14:tracePt t="61339" x="1758950" y="6165850"/>
          <p14:tracePt t="61359" x="1803400" y="6108700"/>
          <p14:tracePt t="61365" x="1809750" y="6083300"/>
          <p14:tracePt t="61376" x="1816100" y="6057900"/>
          <p14:tracePt t="61394" x="1847850" y="6032500"/>
          <p14:tracePt t="61405" x="1847850" y="6026150"/>
          <p14:tracePt t="61426" x="1816100" y="6026150"/>
          <p14:tracePt t="61439" x="1771650" y="6026150"/>
          <p14:tracePt t="61456" x="1670050" y="6038850"/>
          <p14:tracePt t="61473" x="1524000" y="6108700"/>
          <p14:tracePt t="61489" x="1460500" y="6165850"/>
          <p14:tracePt t="61506" x="1441450" y="6172200"/>
          <p14:tracePt t="61539" x="1447800" y="6172200"/>
          <p14:tracePt t="61556" x="1466850" y="6172200"/>
          <p14:tracePt t="61573" x="1530350" y="6172200"/>
          <p14:tracePt t="61589" x="1638300" y="6172200"/>
          <p14:tracePt t="61607" x="1739900" y="6172200"/>
          <p14:tracePt t="61626" x="1835150" y="6172200"/>
          <p14:tracePt t="61644" x="1841500" y="6184900"/>
          <p14:tracePt t="61683" x="1841500" y="6197600"/>
          <p14:tracePt t="61689" x="1841500" y="6210300"/>
          <p14:tracePt t="61705" x="1841500" y="6242050"/>
          <p14:tracePt t="61722" x="1841500" y="6286500"/>
          <p14:tracePt t="61741" x="1841500" y="6337300"/>
          <p14:tracePt t="61756" x="1835150" y="6369050"/>
          <p14:tracePt t="61773" x="1809750" y="6388100"/>
          <p14:tracePt t="61789" x="1797050" y="6413500"/>
          <p14:tracePt t="61925" x="1797050" y="6407150"/>
          <p14:tracePt t="61931" x="1797050" y="6394450"/>
          <p14:tracePt t="61941" x="1797050" y="6375400"/>
          <p14:tracePt t="61956" x="1816100" y="6350000"/>
          <p14:tracePt t="61973" x="1828800" y="6324600"/>
          <p14:tracePt t="61989" x="1854200" y="6305550"/>
          <p14:tracePt t="62006" x="1854200" y="6299200"/>
          <p14:tracePt t="62022" x="1860550" y="6299200"/>
          <p14:tracePt t="62039" x="1866900" y="6299200"/>
          <p14:tracePt t="62083" x="1873250" y="6286500"/>
          <p14:tracePt t="62095" x="1892300" y="6267450"/>
          <p14:tracePt t="62105" x="1898650" y="6248400"/>
          <p14:tracePt t="62122" x="1924050" y="6210300"/>
          <p14:tracePt t="62139" x="1949450" y="6127750"/>
          <p14:tracePt t="62155" x="1968500" y="6038850"/>
          <p14:tracePt t="62172" x="1974850" y="5956300"/>
          <p14:tracePt t="62188" x="1993900" y="5892800"/>
          <p14:tracePt t="62207" x="1987550" y="5842000"/>
          <p14:tracePt t="62222" x="1974850" y="5822950"/>
          <p14:tracePt t="62238" x="1962150" y="5822950"/>
          <p14:tracePt t="62255" x="1936750" y="5822950"/>
          <p14:tracePt t="62272" x="1860550" y="5829300"/>
          <p14:tracePt t="62288" x="1765300" y="5835650"/>
          <p14:tracePt t="62305" x="1657350" y="5867400"/>
          <p14:tracePt t="62321" x="1619250" y="5873750"/>
          <p14:tracePt t="62356" x="1600200" y="5873750"/>
          <p14:tracePt t="62436" x="1600200" y="5880100"/>
          <p14:tracePt t="62438" x="1593850" y="5899150"/>
          <p14:tracePt t="62442" x="1593850" y="5918200"/>
          <p14:tracePt t="62457" x="1574800" y="5969000"/>
          <p14:tracePt t="62472" x="1574800" y="6013450"/>
          <p14:tracePt t="62489" x="1581150" y="6064250"/>
          <p14:tracePt t="62505" x="1612900" y="6089650"/>
          <p14:tracePt t="62522" x="1701800" y="6096000"/>
          <p14:tracePt t="62538" x="1828800" y="6089650"/>
          <p14:tracePt t="62555" x="1968500" y="6045200"/>
          <p14:tracePt t="62572" x="2057400" y="5994400"/>
          <p14:tracePt t="62588" x="2114550" y="5949950"/>
          <p14:tracePt t="62605" x="2165350" y="5911850"/>
          <p14:tracePt t="62624" x="2209800" y="5854700"/>
          <p14:tracePt t="62640" x="2228850" y="5810250"/>
          <p14:tracePt t="62660" x="2247900" y="5797550"/>
          <p14:tracePt t="62706" x="2254250" y="5797550"/>
          <p14:tracePt t="62712" x="2260600" y="5797550"/>
          <p14:tracePt t="62722" x="2292350" y="5803900"/>
          <p14:tracePt t="62743" x="2470150" y="5899150"/>
          <p14:tracePt t="62755" x="2622550" y="5981700"/>
          <p14:tracePt t="62772" x="2882900" y="6102350"/>
          <p14:tracePt t="62789" x="3155950" y="6216650"/>
          <p14:tracePt t="62806" x="3371850" y="6362700"/>
          <p14:tracePt t="62824" x="3448050" y="6407150"/>
          <p14:tracePt t="62839" x="3454400" y="6407150"/>
          <p14:tracePt t="62939" x="3422650" y="6407150"/>
          <p14:tracePt t="62944" x="3416300" y="6407150"/>
          <p14:tracePt t="62956" x="3365500" y="6400800"/>
          <p14:tracePt t="62972" x="3251200" y="6400800"/>
          <p14:tracePt t="62991" x="2997200" y="6375400"/>
          <p14:tracePt t="63006" x="2724150" y="6362700"/>
          <p14:tracePt t="63022" x="2451100" y="6381750"/>
          <p14:tracePt t="63039" x="2197100" y="6438900"/>
          <p14:tracePt t="63056" x="1993900" y="6496050"/>
          <p14:tracePt t="63243" x="1822450" y="6457950"/>
          <p14:tracePt t="63255" x="1803400" y="6394450"/>
          <p14:tracePt t="63272" x="1784350" y="6292850"/>
          <p14:tracePt t="63289" x="1752600" y="6140450"/>
          <p14:tracePt t="63307" x="1701800" y="5943600"/>
          <p14:tracePt t="63322" x="1651000" y="5803900"/>
          <p14:tracePt t="63339" x="1581150" y="5695950"/>
          <p14:tracePt t="63360" x="1517650" y="5588000"/>
          <p14:tracePt t="63367" x="1498600" y="5556250"/>
          <p14:tracePt t="63372" x="1492250" y="5549900"/>
          <p14:tracePt t="63391" x="1460500" y="5492750"/>
          <p14:tracePt t="63407" x="1435100" y="5461000"/>
          <p14:tracePt t="63422" x="1390650" y="5397500"/>
          <p14:tracePt t="63443" x="1339850" y="5295900"/>
          <p14:tracePt t="63455" x="1289050" y="5226050"/>
          <p14:tracePt t="63472" x="1168400" y="5149850"/>
          <p14:tracePt t="63492" x="984250" y="4984750"/>
          <p14:tracePt t="63506" x="895350" y="4946650"/>
          <p14:tracePt t="63522" x="876300" y="4940300"/>
          <p14:tracePt t="63539" x="869950" y="4940300"/>
          <p14:tracePt t="63555" x="869950" y="4921250"/>
          <p14:tracePt t="63572" x="869950" y="4953000"/>
          <p14:tracePt t="63588" x="882650" y="5029200"/>
          <p14:tracePt t="63605" x="889000" y="5073650"/>
          <p14:tracePt t="63622" x="920750" y="5162550"/>
          <p14:tracePt t="63639" x="977900" y="5226050"/>
          <p14:tracePt t="63656" x="1054100" y="5327650"/>
          <p14:tracePt t="63671" x="1162050" y="5397500"/>
          <p14:tracePt t="63688" x="1270000" y="5441950"/>
          <p14:tracePt t="63707" x="1466850" y="5486400"/>
          <p14:tracePt t="63724" x="1606550" y="5511800"/>
          <p14:tracePt t="63740" x="1727200" y="5511800"/>
          <p14:tracePt t="63756" x="1778000" y="5518150"/>
          <p14:tracePt t="63772" x="1784350" y="5530850"/>
          <p14:tracePt t="63789" x="1790700" y="5530850"/>
          <p14:tracePt t="63816" x="1790700" y="5543550"/>
          <p14:tracePt t="63822" x="1790700" y="5549900"/>
          <p14:tracePt t="63839" x="1784350" y="5581650"/>
          <p14:tracePt t="63855" x="1739900" y="5632450"/>
          <p14:tracePt t="63864" x="1701800" y="5670550"/>
          <p14:tracePt t="63874" x="1625600" y="5727700"/>
          <p14:tracePt t="63889" x="1536700" y="5778500"/>
          <p14:tracePt t="63905" x="1441450" y="5835650"/>
          <p14:tracePt t="63922" x="1346200" y="5899150"/>
          <p14:tracePt t="63940" x="1314450" y="5924550"/>
          <p14:tracePt t="63955" x="1295400" y="5956300"/>
          <p14:tracePt t="63976" x="1295400" y="6032500"/>
          <p14:tracePt t="63989" x="1327150" y="6108700"/>
          <p14:tracePt t="64006" x="1498600" y="6229350"/>
          <p14:tracePt t="64022" x="1841500" y="6445250"/>
          <p14:tracePt t="64038" x="2171700" y="6604000"/>
          <p14:tracePt t="64055" x="2425700" y="6667500"/>
          <p14:tracePt t="64071" x="2559050" y="6686550"/>
          <p14:tracePt t="64088" x="2590800" y="6673850"/>
          <p14:tracePt t="64105" x="2622550" y="6623050"/>
          <p14:tracePt t="64124" x="2647950" y="6489700"/>
          <p14:tracePt t="64141" x="2667000" y="6375400"/>
          <p14:tracePt t="64159" x="2609850" y="6178550"/>
          <p14:tracePt t="64172" x="2533650" y="6083300"/>
          <p14:tracePt t="64191" x="2438400" y="5943600"/>
          <p14:tracePt t="64208" x="2292350" y="5848350"/>
          <p14:tracePt t="64222" x="2209800" y="5810250"/>
          <p14:tracePt t="64241" x="2133600" y="5772150"/>
          <p14:tracePt t="64277" x="2089150" y="5848350"/>
          <p14:tracePt t="64289" x="2051050" y="5937250"/>
          <p14:tracePt t="64305" x="2038350" y="6083300"/>
          <p14:tracePt t="64322" x="2051050" y="6210300"/>
          <p14:tracePt t="64340" x="2171700" y="6311900"/>
          <p14:tracePt t="64358" x="2247900" y="6318250"/>
          <p14:tracePt t="64364" x="2286000" y="6318250"/>
          <p14:tracePt t="64374" x="2317750" y="6305550"/>
          <p14:tracePt t="64393" x="2413000" y="6223000"/>
          <p14:tracePt t="64405" x="2463800" y="6165850"/>
          <p14:tracePt t="64425" x="2546350" y="6070600"/>
          <p14:tracePt t="64440" x="2635250" y="5962650"/>
          <p14:tracePt t="64456" x="2724150" y="5873750"/>
          <p14:tracePt t="64472" x="2749550" y="5835650"/>
          <p14:tracePt t="64494" x="2768600" y="5822950"/>
          <p14:tracePt t="64537" x="2768600" y="5835650"/>
          <p14:tracePt t="64542" x="2781300" y="5854700"/>
          <p14:tracePt t="64555" x="2857500" y="5962650"/>
          <p14:tracePt t="64573" x="2990850" y="6102350"/>
          <p14:tracePt t="64589" x="3181350" y="6210300"/>
          <p14:tracePt t="64605" x="3346450" y="6292850"/>
          <p14:tracePt t="64622" x="3422650" y="6305550"/>
          <p14:tracePt t="64641" x="3467100" y="6292850"/>
          <p14:tracePt t="64655" x="3479800" y="6273800"/>
          <p14:tracePt t="64672" x="3492500" y="6242050"/>
          <p14:tracePt t="64693" x="3524250" y="6197600"/>
          <p14:tracePt t="64708" x="3543300" y="6165850"/>
          <p14:tracePt t="64725" x="3556000" y="6140450"/>
          <p14:tracePt t="64856" x="3568700" y="6191250"/>
          <p14:tracePt t="64865" x="3581400" y="6229350"/>
          <p14:tracePt t="64873" x="3594100" y="6267450"/>
          <p14:tracePt t="64892" x="3600450" y="6286500"/>
          <p14:tracePt t="64905" x="3606800" y="6286500"/>
          <p14:tracePt t="64940" x="3606800" y="6305550"/>
          <p14:tracePt t="64959" x="3638550" y="6305550"/>
          <p14:tracePt t="64975" x="3651250" y="6318250"/>
          <p14:tracePt t="65037" x="3625850" y="6280150"/>
          <p14:tracePt t="65048" x="3625850" y="6216650"/>
          <p14:tracePt t="65056" x="3695700" y="6197600"/>
          <p14:tracePt t="65073" x="3867150" y="6165850"/>
          <p14:tracePt t="65089" x="3879850" y="6159500"/>
          <p14:tracePt t="65105" x="3886200" y="6159500"/>
          <p14:tracePt t="65122" x="3898900" y="6159500"/>
          <p14:tracePt t="65142" x="3911600" y="6134100"/>
          <p14:tracePt t="65158" x="3943350" y="6102350"/>
          <p14:tracePt t="65172" x="3962400" y="6083300"/>
          <p14:tracePt t="65190" x="4095750" y="6013450"/>
          <p14:tracePt t="65210" x="4248150" y="5949950"/>
          <p14:tracePt t="65222" x="4324350" y="5975350"/>
          <p14:tracePt t="65239" x="4451350" y="5975350"/>
          <p14:tracePt t="65256" x="4565650" y="5956300"/>
          <p14:tracePt t="65272" x="4603750" y="5943600"/>
          <p14:tracePt t="65288" x="4654550" y="5918200"/>
          <p14:tracePt t="65305" x="4724400" y="5867400"/>
          <p14:tracePt t="65322" x="4794250" y="5854700"/>
          <p14:tracePt t="65338" x="4838700" y="5835650"/>
          <p14:tracePt t="65356" x="4851400" y="5822950"/>
          <p14:tracePt t="65374" x="4864100" y="5810250"/>
          <p14:tracePt t="65390" x="4889500" y="5810250"/>
          <p14:tracePt t="65408" x="4953000" y="5797550"/>
          <p14:tracePt t="65422" x="4997450" y="5797550"/>
          <p14:tracePt t="65443" x="5048250" y="5784850"/>
          <p14:tracePt t="65456" x="5073650" y="5772150"/>
          <p14:tracePt t="65501" x="5086350" y="5772150"/>
          <p14:tracePt t="65506" x="5099050" y="5772150"/>
          <p14:tracePt t="65522" x="5124450" y="5778500"/>
          <p14:tracePt t="65540" x="5181600" y="5822950"/>
          <p14:tracePt t="65555" x="5200650" y="5829300"/>
          <p14:tracePt t="65573" x="5213350" y="5835650"/>
          <p14:tracePt t="65589" x="5213350" y="5842000"/>
          <p14:tracePt t="65609" x="5213350" y="5848350"/>
          <p14:tracePt t="65622" x="5213350" y="5861050"/>
          <p14:tracePt t="65671" x="5207000" y="5861050"/>
          <p14:tracePt t="65677" x="5194300" y="5861050"/>
          <p14:tracePt t="65693" x="5181600" y="5861050"/>
          <p14:tracePt t="65710" x="5156200" y="5861050"/>
          <p14:tracePt t="65722" x="5137150" y="5867400"/>
          <p14:tracePt t="65741" x="5086350" y="5873750"/>
          <p14:tracePt t="65756" x="5048250" y="5886450"/>
          <p14:tracePt t="65772" x="4991100" y="5886450"/>
          <p14:tracePt t="65789" x="4953000" y="5886450"/>
          <p14:tracePt t="65805" x="4921250" y="5886450"/>
          <p14:tracePt t="65822" x="4902200" y="5905500"/>
          <p14:tracePt t="65840" x="4876800" y="5905500"/>
          <p14:tracePt t="65857" x="4857750" y="5918200"/>
          <p14:tracePt t="65861" x="4838700" y="5918200"/>
          <p14:tracePt t="65876" x="4806950" y="5924550"/>
          <p14:tracePt t="65890" x="4768850" y="5943600"/>
          <p14:tracePt t="65909" x="4718050" y="5949950"/>
          <p14:tracePt t="65922" x="4692650" y="5949950"/>
          <p14:tracePt t="65941" x="4692650" y="5969000"/>
          <p14:tracePt t="66001" x="4686300" y="5975350"/>
          <p14:tracePt t="66006" x="4679950" y="5981700"/>
          <p14:tracePt t="66028" x="4648200" y="6007100"/>
          <p14:tracePt t="66040" x="4635500" y="6038850"/>
          <p14:tracePt t="66056" x="4610100" y="6064250"/>
          <p14:tracePt t="66072" x="4597400" y="6083300"/>
          <p14:tracePt t="66089" x="4597400" y="6102350"/>
          <p14:tracePt t="66105" x="4597400" y="6115050"/>
          <p14:tracePt t="66250" x="4591050" y="6115050"/>
          <p14:tracePt t="66254" x="4584700" y="6115050"/>
          <p14:tracePt t="66272" x="4572000" y="6115050"/>
          <p14:tracePt t="66290" x="4565650" y="6115050"/>
          <p14:tracePt t="66388" x="4559300" y="6115050"/>
          <p14:tracePt t="66394" x="4552950" y="6115050"/>
          <p14:tracePt t="66405" x="4546600" y="6115050"/>
          <p14:tracePt t="66423" x="4533900" y="6115050"/>
          <p14:tracePt t="66439" x="4521200" y="6115050"/>
          <p14:tracePt t="66673" x="4514850" y="6115050"/>
          <p14:tracePt t="66678" x="4508500" y="6115050"/>
          <p14:tracePt t="66690" x="4489450" y="6115050"/>
          <p14:tracePt t="66706" x="4470400" y="6115050"/>
          <p14:tracePt t="66721" x="4451350" y="6115050"/>
          <p14:tracePt t="66738" x="4445000" y="6115050"/>
          <p14:tracePt t="67079" x="4432300" y="6115050"/>
          <p14:tracePt t="67084" x="4413250" y="6115050"/>
          <p14:tracePt t="67089" x="4387850" y="6115050"/>
          <p14:tracePt t="67107" x="4349750" y="6115050"/>
          <p14:tracePt t="67122" x="4337050" y="6115050"/>
          <p14:tracePt t="67141" x="4337050" y="6102350"/>
          <p14:tracePt t="67354" x="4343400" y="6102350"/>
          <p14:tracePt t="67471" x="4343400" y="6096000"/>
          <p14:tracePt t="67478" x="4343400" y="6089650"/>
          <p14:tracePt t="67549" x="4337050" y="6089650"/>
          <p14:tracePt t="67609" x="4337050" y="6083300"/>
          <p14:tracePt t="67614" x="4337050" y="6070600"/>
          <p14:tracePt t="67626" x="4387850" y="6038850"/>
          <p14:tracePt t="67655" x="4616450" y="5892800"/>
          <p14:tracePt t="67689" x="4959350" y="5645150"/>
          <p14:tracePt t="67721" x="5302250" y="5435600"/>
          <p14:tracePt t="67738" x="5473700" y="5302250"/>
          <p14:tracePt t="67757" x="5803900" y="5073650"/>
          <p14:tracePt t="67775" x="6096000" y="4845050"/>
          <p14:tracePt t="67789" x="6381750" y="4635500"/>
          <p14:tracePt t="67806" x="6578600" y="4368800"/>
          <p14:tracePt t="67821" x="6737350" y="4146550"/>
          <p14:tracePt t="67838" x="6845300" y="3924300"/>
          <p14:tracePt t="67855" x="6921500" y="3746500"/>
          <p14:tracePt t="67865" x="6959600" y="3657600"/>
          <p14:tracePt t="67875" x="6991350" y="3613150"/>
          <p14:tracePt t="67891" x="7035800" y="3549650"/>
          <p14:tracePt t="67910" x="7054850" y="3517900"/>
          <p14:tracePt t="67923" x="7067550" y="3511550"/>
          <p14:tracePt t="67939" x="7086600" y="3486150"/>
          <p14:tracePt t="67954" x="7118350" y="3473450"/>
          <p14:tracePt t="67971" x="7150100" y="3422650"/>
          <p14:tracePt t="67988" x="7232650" y="3340100"/>
          <p14:tracePt t="68005" x="7340600" y="3270250"/>
          <p14:tracePt t="68023" x="7537450" y="3143250"/>
          <p14:tracePt t="68039" x="7823200" y="2946400"/>
          <p14:tracePt t="68055" x="8147050" y="2724150"/>
          <p14:tracePt t="68071" x="8420100" y="2527300"/>
          <p14:tracePt t="68089" x="8604250" y="2381250"/>
          <p14:tracePt t="68105" x="8636000" y="2368550"/>
          <p14:tracePt t="68142" x="8636000" y="2381250"/>
          <p14:tracePt t="68159" x="8616950" y="2476500"/>
          <p14:tracePt t="68175" x="8597900" y="2559050"/>
          <p14:tracePt t="68191" x="8585200" y="2597150"/>
          <p14:tracePt t="68205" x="8547100" y="2628900"/>
          <p14:tracePt t="68221" x="8413750" y="2711450"/>
          <p14:tracePt t="68238" x="8242300" y="2787650"/>
          <p14:tracePt t="68257" x="7791450" y="2889250"/>
          <p14:tracePt t="68273" x="7442200" y="2971800"/>
          <p14:tracePt t="68288" x="7181850" y="2997200"/>
          <p14:tracePt t="68305" x="6877050" y="3054350"/>
          <p14:tracePt t="68322" x="6699250" y="3086100"/>
          <p14:tracePt t="68339" x="6515100" y="3098800"/>
          <p14:tracePt t="68354" x="6280150" y="3143250"/>
          <p14:tracePt t="68371" x="6038850" y="3155950"/>
          <p14:tracePt t="68388" x="5797550" y="3168650"/>
          <p14:tracePt t="68406" x="5505450" y="3251200"/>
          <p14:tracePt t="68423" x="5378450" y="3282950"/>
          <p14:tracePt t="68439" x="5200650" y="3302000"/>
          <p14:tracePt t="68455" x="5099050" y="3321050"/>
          <p14:tracePt t="68471" x="4972050" y="3321050"/>
          <p14:tracePt t="68488" x="4826000" y="3321050"/>
          <p14:tracePt t="68504" x="4673600" y="3321050"/>
          <p14:tracePt t="68522" x="4578350" y="3340100"/>
          <p14:tracePt t="68538" x="4552950" y="3340100"/>
          <p14:tracePt t="68554" x="4540250" y="3340100"/>
          <p14:tracePt t="68571" x="4502150" y="3340100"/>
          <p14:tracePt t="68588" x="4419600" y="3352800"/>
          <p14:tracePt t="68604" x="4318000" y="3378200"/>
          <p14:tracePt t="68622" x="4152900" y="3492500"/>
          <p14:tracePt t="68638" x="4127500" y="3505200"/>
          <p14:tracePt t="68654" x="4127500" y="3517900"/>
          <p14:tracePt t="68698" x="4121150" y="3517900"/>
          <p14:tracePt t="68709" x="4114800" y="3511550"/>
          <p14:tracePt t="68721" x="4114800" y="3505200"/>
          <p14:tracePt t="68739" x="4095750" y="3505200"/>
          <p14:tracePt t="68791" x="4095750" y="3498850"/>
          <p14:tracePt t="68808" x="4083050" y="3473450"/>
          <p14:tracePt t="68822" x="4057650" y="3441700"/>
          <p14:tracePt t="68838" x="4006850" y="3409950"/>
          <p14:tracePt t="68855" x="3968750" y="3397250"/>
          <p14:tracePt t="68859" x="3956050" y="3378200"/>
          <p14:tracePt t="68876" x="3892550" y="3346450"/>
          <p14:tracePt t="68891" x="3854450" y="3295650"/>
          <p14:tracePt t="68906" x="3816350" y="3270250"/>
          <p14:tracePt t="68924" x="3765550" y="3232150"/>
          <p14:tracePt t="68939" x="3740150" y="3213100"/>
          <p14:tracePt t="68956" x="3727450" y="3194050"/>
          <p14:tracePt t="68975" x="3708400" y="3168650"/>
          <p14:tracePt t="68992" x="3708400" y="3136900"/>
          <p14:tracePt t="69008" x="3708400" y="3111500"/>
          <p14:tracePt t="69024" x="3708400" y="3073400"/>
          <p14:tracePt t="69043" x="3740150" y="2984500"/>
          <p14:tracePt t="69057" x="3765550" y="2927350"/>
          <p14:tracePt t="69071" x="3778250" y="2901950"/>
          <p14:tracePt t="69093" x="3797300" y="2882900"/>
          <p14:tracePt t="69122" x="3829050" y="2882900"/>
          <p14:tracePt t="69139" x="3860800" y="2882900"/>
          <p14:tracePt t="69154" x="3892550" y="2889250"/>
          <p14:tracePt t="69173" x="3937000" y="2914650"/>
          <p14:tracePt t="69188" x="3968750" y="2927350"/>
          <p14:tracePt t="69204" x="3981450" y="2940050"/>
          <p14:tracePt t="69223" x="3981450" y="2952750"/>
          <p14:tracePt t="69241" x="3981450" y="2971800"/>
          <p14:tracePt t="69256" x="3981450" y="2997200"/>
          <p14:tracePt t="69271" x="3981450" y="3028950"/>
          <p14:tracePt t="69289" x="3975100" y="3067050"/>
          <p14:tracePt t="69305" x="3949700" y="3092450"/>
          <p14:tracePt t="69322" x="3937000" y="3111500"/>
          <p14:tracePt t="69338" x="3930650" y="3117850"/>
          <p14:tracePt t="69409" x="3943350" y="3117850"/>
          <p14:tracePt t="69421" x="3968750" y="3117850"/>
          <p14:tracePt t="69439" x="4019550" y="3117850"/>
          <p14:tracePt t="69455" x="4032250" y="3117850"/>
          <p14:tracePt t="69491" x="4038600" y="3117850"/>
          <p14:tracePt t="69505" x="4044950" y="3130550"/>
          <p14:tracePt t="69522" x="4044950" y="3168650"/>
          <p14:tracePt t="69539" x="4044950" y="3213100"/>
          <p14:tracePt t="69556" x="4032250" y="3270250"/>
          <p14:tracePt t="69571" x="4019550" y="3295650"/>
          <p14:tracePt t="69588" x="4019550" y="3321050"/>
          <p14:tracePt t="69651" x="4019550" y="3314700"/>
          <p14:tracePt t="69672" x="4070350" y="3276600"/>
          <p14:tracePt t="69682" x="4127500" y="3238500"/>
          <p14:tracePt t="69698" x="4210050" y="3200400"/>
          <p14:tracePt t="69712" x="4286250" y="3194050"/>
          <p14:tracePt t="69726" x="4400550" y="3162300"/>
          <p14:tracePt t="69740" x="4457700" y="3162300"/>
          <p14:tracePt t="69757" x="4502150" y="3162300"/>
          <p14:tracePt t="69772" x="4527550" y="3168650"/>
          <p14:tracePt t="69788" x="4527550" y="3181350"/>
          <p14:tracePt t="69809" x="4546600" y="3206750"/>
          <p14:tracePt t="69824" x="4559300" y="3213100"/>
          <p14:tracePt t="69838" x="4559300" y="3219450"/>
          <p14:tracePt t="69887" x="4565650" y="3219450"/>
          <p14:tracePt t="69896" x="4572000" y="3219450"/>
          <p14:tracePt t="70128" x="4578350" y="3219450"/>
          <p14:tracePt t="70135" x="4584700" y="3219450"/>
          <p14:tracePt t="70143" x="4597400" y="3213100"/>
          <p14:tracePt t="70160" x="4616450" y="3194050"/>
          <p14:tracePt t="70189" x="4679950" y="3181350"/>
          <p14:tracePt t="70221" x="4711700" y="3181350"/>
          <p14:tracePt t="70258" x="4718050" y="3181350"/>
          <p14:tracePt t="70476" x="4705350" y="3181350"/>
          <p14:tracePt t="70557" x="4711700" y="3181350"/>
          <p14:tracePt t="70568" x="4724400" y="3181350"/>
          <p14:tracePt t="70577" x="4730750" y="3181350"/>
          <p14:tracePt t="71000" x="4730750" y="3187700"/>
          <p14:tracePt t="71792" x="4737100" y="3187700"/>
          <p14:tracePt t="71802" x="4756150" y="3187700"/>
          <p14:tracePt t="71816" x="4775200" y="3194050"/>
          <p14:tracePt t="71824" x="4800600" y="3213100"/>
          <p14:tracePt t="71843" x="4851400" y="3219450"/>
          <p14:tracePt t="71852" x="4902200" y="3238500"/>
          <p14:tracePt t="71861" x="4927600" y="3238500"/>
          <p14:tracePt t="71871" x="4953000" y="3238500"/>
          <p14:tracePt t="71905" x="4959350" y="3238500"/>
          <p14:tracePt t="72049" x="4965700" y="3251200"/>
          <p14:tracePt t="72058" x="4978400" y="3251200"/>
          <p14:tracePt t="72072" x="5010150" y="3263900"/>
          <p14:tracePt t="72092" x="5035550" y="3270250"/>
          <p14:tracePt t="72104" x="5041900" y="3270250"/>
          <p14:tracePt t="72121" x="5073650" y="3270250"/>
          <p14:tracePt t="72138" x="5130800" y="3257550"/>
          <p14:tracePt t="72159" x="5219700" y="3232150"/>
          <p14:tracePt t="72177" x="5308600" y="3206750"/>
          <p14:tracePt t="72189" x="5340350" y="3206750"/>
          <p14:tracePt t="72205" x="5365750" y="3206750"/>
          <p14:tracePt t="72222" x="5403850" y="3206750"/>
          <p14:tracePt t="72238" x="5454650" y="3194050"/>
          <p14:tracePt t="72254" x="5524500" y="3187700"/>
          <p14:tracePt t="72270" x="5581650" y="3162300"/>
          <p14:tracePt t="72287" x="5638800" y="3155950"/>
          <p14:tracePt t="72304" x="5651500" y="3155950"/>
          <p14:tracePt t="72377" x="5657850" y="3149600"/>
          <p14:tracePt t="72383" x="5676900" y="3149600"/>
          <p14:tracePt t="72388" x="5683250" y="3136900"/>
          <p14:tracePt t="72404" x="5746750" y="3111500"/>
          <p14:tracePt t="72421" x="5816600" y="3073400"/>
          <p14:tracePt t="72440" x="5962650" y="3035300"/>
          <p14:tracePt t="72456" x="6057900" y="3009900"/>
          <p14:tracePt t="72472" x="6089650" y="2984500"/>
          <p14:tracePt t="72487" x="6102350" y="2984500"/>
          <p14:tracePt t="72666" x="6102350" y="2978150"/>
          <p14:tracePt t="72681" x="6102350" y="2959100"/>
          <p14:tracePt t="72695" x="6076950" y="2952750"/>
          <p14:tracePt t="72706" x="6045200" y="2940050"/>
          <p14:tracePt t="72722" x="5988050" y="2921000"/>
          <p14:tracePt t="72738" x="5924550" y="2895600"/>
          <p14:tracePt t="72758" x="5784850" y="2876550"/>
          <p14:tracePt t="72771" x="5689600" y="2876550"/>
          <p14:tracePt t="72790" x="5549900" y="2863850"/>
          <p14:tracePt t="72805" x="5435600" y="2990850"/>
          <p14:tracePt t="72821" x="5416550" y="2997200"/>
          <p14:tracePt t="72838" x="5391150" y="3003550"/>
          <p14:tracePt t="72857" x="5353050" y="3028950"/>
          <p14:tracePt t="72863" x="5346700" y="3035300"/>
          <p14:tracePt t="72877" x="5327650" y="3048000"/>
          <p14:tracePt t="72887" x="5314950" y="3054350"/>
          <p14:tracePt t="72905" x="5308600" y="3092450"/>
          <p14:tracePt t="72923" x="5308600" y="3124200"/>
          <p14:tracePt t="72938" x="5308600" y="3136900"/>
          <p14:tracePt t="72955" x="5308600" y="3149600"/>
          <p14:tracePt t="72973" x="5334000" y="3162300"/>
          <p14:tracePt t="72987" x="5346700" y="3175000"/>
          <p14:tracePt t="73007" x="5384800" y="3225800"/>
          <p14:tracePt t="73021" x="5454650" y="3257550"/>
          <p14:tracePt t="73042" x="5568950" y="3314700"/>
          <p14:tracePt t="73057" x="5632450" y="3327400"/>
          <p14:tracePt t="73071" x="5645150" y="3327400"/>
          <p14:tracePt t="73089" x="5670550" y="3327400"/>
          <p14:tracePt t="73105" x="5695950" y="3295650"/>
          <p14:tracePt t="73121" x="5727700" y="3276600"/>
          <p14:tracePt t="73137" x="5759450" y="3263900"/>
          <p14:tracePt t="73156" x="5784850" y="3244850"/>
          <p14:tracePt t="73174" x="5791200" y="3244850"/>
          <p14:tracePt t="73191" x="5797550" y="3244850"/>
          <p14:tracePt t="73214" x="5803900" y="3244850"/>
          <p14:tracePt t="73226" x="5816600" y="3244850"/>
          <p14:tracePt t="73238" x="5842000" y="3244850"/>
          <p14:tracePt t="73254" x="5867400" y="3251200"/>
          <p14:tracePt t="73275" x="5892800" y="3270250"/>
          <p14:tracePt t="73288" x="5905500" y="3282950"/>
          <p14:tracePt t="73383" x="5911850" y="3282950"/>
          <p14:tracePt t="73396" x="5918200" y="3282950"/>
          <p14:tracePt t="73410" x="5924550" y="3282950"/>
          <p14:tracePt t="73423" x="5930900" y="3282950"/>
          <p14:tracePt t="73442" x="5956300" y="3295650"/>
          <p14:tracePt t="73457" x="5962650" y="3295650"/>
          <p14:tracePt t="73471" x="5969000" y="3295650"/>
          <p14:tracePt t="73537" x="5981700" y="3295650"/>
          <p14:tracePt t="73554" x="5988050" y="3263900"/>
          <p14:tracePt t="73563" x="5994400" y="3251200"/>
          <p14:tracePt t="73575" x="6000750" y="3225800"/>
          <p14:tracePt t="73587" x="6019800" y="3213100"/>
          <p14:tracePt t="73606" x="6032500" y="3181350"/>
          <p14:tracePt t="73680" x="6026150" y="3181350"/>
          <p14:tracePt t="73757" x="6032500" y="3168650"/>
          <p14:tracePt t="73762" x="6038850" y="3155950"/>
          <p14:tracePt t="73772" x="6083300" y="3130550"/>
          <p14:tracePt t="73790" x="6159500" y="3079750"/>
          <p14:tracePt t="73806" x="6197600" y="3054350"/>
          <p14:tracePt t="73823" x="6203950" y="3048000"/>
          <p14:tracePt t="73885" x="6210300" y="3048000"/>
          <p14:tracePt t="73901" x="6216650" y="3054350"/>
          <p14:tracePt t="74049" x="6216650" y="3060700"/>
          <p14:tracePt t="74063" x="6216650" y="3073400"/>
          <p14:tracePt t="74097" x="6216650" y="3079750"/>
          <p14:tracePt t="74114" x="6216650" y="3092450"/>
          <p14:tracePt t="74124" x="6216650" y="3098800"/>
          <p14:tracePt t="74206" x="6216650" y="3111500"/>
          <p14:tracePt t="74217" x="6216650" y="3117850"/>
          <p14:tracePt t="74231" x="6216650" y="3124200"/>
          <p14:tracePt t="74242" x="6216650" y="3130550"/>
          <p14:tracePt t="74304" x="6216650" y="3136900"/>
          <p14:tracePt t="74308" x="6229350" y="3149600"/>
          <p14:tracePt t="74320" x="6242050" y="3162300"/>
          <p14:tracePt t="74353" x="6248400" y="3162300"/>
          <p14:tracePt t="74370" x="6254750" y="3162300"/>
          <p14:tracePt t="74457" x="6254750" y="3168650"/>
          <p14:tracePt t="74471" x="6254750" y="3175000"/>
          <p14:tracePt t="74615" x="6267450" y="3175000"/>
          <p14:tracePt t="74630" x="6286500" y="3175000"/>
          <p14:tracePt t="74746" x="6292850" y="3175000"/>
          <p14:tracePt t="74758" x="6305550" y="3175000"/>
          <p14:tracePt t="74773" x="6311900" y="3194050"/>
          <p14:tracePt t="74787" x="6343650" y="3194050"/>
          <p14:tracePt t="74808" x="6350000" y="3206750"/>
          <p14:tracePt t="75095" x="6356350" y="3206750"/>
          <p14:tracePt t="75106" x="6362700" y="3206750"/>
          <p14:tracePt t="75121" x="6394450" y="3200400"/>
          <p14:tracePt t="75139" x="6451600" y="3200400"/>
          <p14:tracePt t="75171" x="6502400" y="3200400"/>
          <p14:tracePt t="75206" x="6521450" y="3200400"/>
          <p14:tracePt t="75259" x="6527800" y="3200400"/>
          <p14:tracePt t="75271" x="6540500" y="3194050"/>
          <p14:tracePt t="75291" x="6572250" y="3194050"/>
          <p14:tracePt t="75307" x="6610350" y="3206750"/>
          <p14:tracePt t="75320" x="6667500" y="3225800"/>
          <p14:tracePt t="75338" x="6750050" y="3244850"/>
          <p14:tracePt t="75354" x="6781800" y="3244850"/>
          <p14:tracePt t="75360" x="6794500" y="3244850"/>
          <p14:tracePt t="75393" x="6800850" y="3244850"/>
          <p14:tracePt t="75399" x="6807200" y="3244850"/>
          <p14:tracePt t="75439" x="6813550" y="3232150"/>
          <p14:tracePt t="75447" x="6819900" y="3232150"/>
          <p14:tracePt t="75612" x="6813550" y="3244850"/>
          <p14:tracePt t="75621" x="6800850" y="3257550"/>
          <p14:tracePt t="75637" x="6781800" y="3295650"/>
          <p14:tracePt t="75656" x="6718300" y="3390900"/>
          <p14:tracePt t="75676" x="6584950" y="3568700"/>
          <p14:tracePt t="75690" x="6394450" y="3790950"/>
          <p14:tracePt t="75704" x="6229350" y="3987800"/>
          <p14:tracePt t="75721" x="5962650" y="4260850"/>
          <p14:tracePt t="75740" x="5683250" y="4559300"/>
          <p14:tracePt t="75754" x="5568950" y="4737100"/>
          <p14:tracePt t="75774" x="5492750" y="4819650"/>
          <p14:tracePt t="75787" x="5461000" y="4857750"/>
          <p14:tracePt t="75804" x="5441950" y="4883150"/>
          <p14:tracePt t="75824" x="5378450" y="4953000"/>
          <p14:tracePt t="75837" x="5346700" y="4997450"/>
          <p14:tracePt t="75856" x="5321300" y="5041900"/>
          <p14:tracePt t="75870" x="5302250" y="5060950"/>
          <p14:tracePt t="75887" x="5295900" y="5080000"/>
          <p14:tracePt t="75904" x="5289550" y="5099050"/>
          <p14:tracePt t="75920" x="5264150" y="5137150"/>
          <p14:tracePt t="75939" x="5251450" y="5194300"/>
          <p14:tracePt t="75957" x="5226050" y="5257800"/>
          <p14:tracePt t="75973" x="5194300" y="5327650"/>
          <p14:tracePt t="75987" x="5181600" y="5365750"/>
          <p14:tracePt t="76007" x="5168900" y="5403850"/>
          <p14:tracePt t="76021" x="5156200" y="5410200"/>
          <p14:tracePt t="76040" x="5137150" y="5441950"/>
          <p14:tracePt t="76056" x="5130800" y="5467350"/>
          <p14:tracePt t="76073" x="5099050" y="5486400"/>
          <p14:tracePt t="76087" x="5092700" y="5511800"/>
          <p14:tracePt t="76104" x="5073650" y="5537200"/>
          <p14:tracePt t="76121" x="5067300" y="5543550"/>
          <p14:tracePt t="76137" x="5060950" y="5556250"/>
          <p14:tracePt t="76232" x="5054600" y="5562600"/>
          <p14:tracePt t="76239" x="5041900" y="5575300"/>
          <p14:tracePt t="76255" x="5041900" y="5581650"/>
          <p14:tracePt t="76261" x="5041900" y="5588000"/>
          <p14:tracePt t="76275" x="5041900" y="5594350"/>
          <p14:tracePt t="76287" x="5029200" y="5619750"/>
          <p14:tracePt t="76308" x="5022850" y="5651500"/>
          <p14:tracePt t="76320" x="5022850" y="5664200"/>
          <p14:tracePt t="76337" x="5016500" y="5695950"/>
          <p14:tracePt t="76354" x="5003800" y="5734050"/>
          <p14:tracePt t="76370" x="4991100" y="5753100"/>
          <p14:tracePt t="76387" x="4991100" y="5784850"/>
          <p14:tracePt t="76407" x="4978400" y="5822950"/>
          <p14:tracePt t="76424" x="4978400" y="5835650"/>
          <p14:tracePt t="76438" x="4978400" y="5848350"/>
          <p14:tracePt t="76456" x="5003800" y="5873750"/>
          <p14:tracePt t="76470" x="4940300" y="5911850"/>
          <p14:tracePt t="76488" x="4794250" y="6013450"/>
          <p14:tracePt t="76504" x="4775200" y="6045200"/>
          <p14:tracePt t="76521" x="4775200" y="6064250"/>
          <p14:tracePt t="76649" x="4787900" y="6057900"/>
          <p14:tracePt t="76653" x="4787900" y="6051550"/>
          <p14:tracePt t="76672" x="4800600" y="6019800"/>
          <p14:tracePt t="76687" x="4813300" y="6000750"/>
          <p14:tracePt t="76709" x="4902200" y="5937250"/>
          <p14:tracePt t="76722" x="4946650" y="5911850"/>
          <p14:tracePt t="76740" x="4978400" y="5873750"/>
          <p14:tracePt t="76754" x="4991100" y="5835650"/>
          <p14:tracePt t="76770" x="5003800" y="5829300"/>
          <p14:tracePt t="76849" x="5003800" y="5822950"/>
          <p14:tracePt t="76853" x="5003800" y="5810250"/>
          <p14:tracePt t="76860" x="5003800" y="5803900"/>
          <p14:tracePt t="76872" x="5003800" y="5772150"/>
          <p14:tracePt t="76888" x="5003800" y="5727700"/>
          <p14:tracePt t="76904" x="4978400" y="5651500"/>
          <p14:tracePt t="76920" x="4946650" y="5594350"/>
          <p14:tracePt t="76940" x="4895850" y="5537200"/>
          <p14:tracePt t="76956" x="4857750" y="5486400"/>
          <p14:tracePt t="76974" x="4806950" y="5441950"/>
          <p14:tracePt t="76989" x="4749800" y="5372100"/>
          <p14:tracePt t="77004" x="4711700" y="5327650"/>
          <p14:tracePt t="77022" x="4673600" y="5289550"/>
          <p14:tracePt t="77037" x="4654550" y="5283200"/>
          <p14:tracePt t="77054" x="4654550" y="5276850"/>
          <p14:tracePt t="77071" x="4622800" y="5276850"/>
          <p14:tracePt t="77088" x="4552950" y="5276850"/>
          <p14:tracePt t="77104" x="4438650" y="5264150"/>
          <p14:tracePt t="77120" x="4298950" y="5232400"/>
          <p14:tracePt t="77137" x="4184650" y="5213350"/>
          <p14:tracePt t="77154" x="4114800" y="5219700"/>
          <p14:tracePt t="77171" x="4057650" y="5226050"/>
          <p14:tracePt t="77187" x="4044950" y="5245100"/>
          <p14:tracePt t="77206" x="4025900" y="5257800"/>
          <p14:tracePt t="77222" x="4006850" y="5283200"/>
          <p14:tracePt t="77240" x="3956050" y="5308600"/>
          <p14:tracePt t="77254" x="3911600" y="5346700"/>
          <p14:tracePt t="77271" x="3860800" y="5372100"/>
          <p14:tracePt t="77289" x="3854450" y="5378450"/>
          <p14:tracePt t="77304" x="3854450" y="5384800"/>
          <p14:tracePt t="77333" x="3848100" y="5397500"/>
          <p14:tracePt t="77341" x="3841750" y="5403850"/>
          <p14:tracePt t="77354" x="3841750" y="5422900"/>
          <p14:tracePt t="77372" x="3810000" y="5461000"/>
          <p14:tracePt t="77388" x="3778250" y="5505450"/>
          <p14:tracePt t="77404" x="3759200" y="5575300"/>
          <p14:tracePt t="77420" x="3759200" y="5645150"/>
          <p14:tracePt t="77441" x="3759200" y="5708650"/>
          <p14:tracePt t="77457" x="3771900" y="5746750"/>
          <p14:tracePt t="77473" x="3803650" y="5784850"/>
          <p14:tracePt t="77489" x="3848100" y="5816600"/>
          <p14:tracePt t="77504" x="3892550" y="5854700"/>
          <p14:tracePt t="77521" x="3962400" y="5886450"/>
          <p14:tracePt t="77537" x="4064000" y="5911850"/>
          <p14:tracePt t="77558" x="4260850" y="5956300"/>
          <p14:tracePt t="77570" x="4381500" y="5981700"/>
          <p14:tracePt t="77588" x="4552950" y="6032500"/>
          <p14:tracePt t="77604" x="4641850" y="6051550"/>
          <p14:tracePt t="77620" x="4737100" y="6083300"/>
          <p14:tracePt t="77637" x="4768850" y="6089650"/>
          <p14:tracePt t="77654" x="4781550" y="6102350"/>
          <p14:tracePt t="77671" x="4794250" y="6102350"/>
          <p14:tracePt t="77689" x="4813300" y="6083300"/>
          <p14:tracePt t="77704" x="4895850" y="6038850"/>
          <p14:tracePt t="77724" x="5003800" y="5981700"/>
          <p14:tracePt t="77738" x="5187950" y="5905500"/>
          <p14:tracePt t="77753" x="5200650" y="5880100"/>
          <p14:tracePt t="77770" x="5257800" y="5867400"/>
          <p14:tracePt t="77787" x="5289550" y="5854700"/>
          <p14:tracePt t="77884" x="5289550" y="5842000"/>
          <p14:tracePt t="77892" x="5289550" y="5835650"/>
          <p14:tracePt t="77957" x="5283200" y="5835650"/>
          <p14:tracePt t="77973" x="5283200" y="5848350"/>
          <p14:tracePt t="77978" x="5270500" y="5854700"/>
          <p14:tracePt t="77988" x="5289550" y="5854700"/>
          <p14:tracePt t="78004" x="5384800" y="5829300"/>
          <p14:tracePt t="78037" x="5378450" y="5842000"/>
          <p14:tracePt t="78272" x="5359400" y="5848350"/>
          <p14:tracePt t="78284" x="5353050" y="5854700"/>
          <p14:tracePt t="78301" x="5340350" y="5861050"/>
          <p14:tracePt t="78305" x="5327650" y="5873750"/>
          <p14:tracePt t="78320" x="5321300" y="5873750"/>
          <p14:tracePt t="78337" x="5314950" y="5880100"/>
          <p14:tracePt t="78354" x="5308600" y="5886450"/>
          <p14:tracePt t="78359" x="5302250" y="5886450"/>
          <p14:tracePt t="78444" x="5283200" y="5892800"/>
          <p14:tracePt t="78449" x="5276850" y="5892800"/>
          <p14:tracePt t="78457" x="5270500" y="5899150"/>
          <p14:tracePt t="78494" x="5264150" y="5899150"/>
          <p14:tracePt t="78503" x="5251450" y="5899150"/>
          <p14:tracePt t="78520" x="5245100" y="5899150"/>
          <p14:tracePt t="78525" x="5257800" y="5899150"/>
          <p14:tracePt t="78541" x="5321300" y="5892800"/>
          <p14:tracePt t="78601" x="5314950" y="5892800"/>
          <p14:tracePt t="78605" x="5295900" y="5892800"/>
          <p14:tracePt t="78620" x="5264150" y="5892800"/>
          <p14:tracePt t="78640" x="5219700" y="5899150"/>
          <p14:tracePt t="78925" x="5194300" y="5899150"/>
          <p14:tracePt t="78929" x="5181600" y="5905500"/>
          <p14:tracePt t="78937" x="5143500" y="5918200"/>
          <p14:tracePt t="78954" x="5060950" y="5918200"/>
          <p14:tracePt t="78970" x="4953000" y="5918200"/>
          <p14:tracePt t="78987" x="4845050" y="5918200"/>
          <p14:tracePt t="79006" x="4718050" y="5924550"/>
          <p14:tracePt t="79021" x="4648200" y="5943600"/>
          <p14:tracePt t="79039" x="4622800" y="5969000"/>
          <p14:tracePt t="79054" x="4616450" y="5969000"/>
          <p14:tracePt t="79270" x="4622800" y="5975350"/>
          <p14:tracePt t="79275" x="4629150" y="5975350"/>
          <p14:tracePt t="79288" x="4629150" y="5981700"/>
          <p14:tracePt t="79334" x="4641850" y="5981700"/>
          <p14:tracePt t="79350" x="4648200" y="5981700"/>
          <p14:tracePt t="79354" x="4654550" y="5975350"/>
          <p14:tracePt t="79379" x="4654550" y="5962650"/>
          <p14:tracePt t="79386" x="4660900" y="5956300"/>
          <p14:tracePt t="79403" x="4679950" y="5943600"/>
          <p14:tracePt t="79419" x="4692650" y="5918200"/>
          <p14:tracePt t="79437" x="4705350" y="5886450"/>
          <p14:tracePt t="79453" x="4718050" y="5880100"/>
          <p14:tracePt t="79489" x="4718050" y="5867400"/>
          <p14:tracePt t="79622" x="4718050" y="5861050"/>
          <p14:tracePt t="79630" x="4718050" y="5854700"/>
          <p14:tracePt t="79637" x="4718050" y="5835650"/>
          <p14:tracePt t="79654" x="4724400" y="5816600"/>
          <p14:tracePt t="79670" x="4730750" y="5791200"/>
          <p14:tracePt t="79689" x="4730750" y="5753100"/>
          <p14:tracePt t="79707" x="4730750" y="5721350"/>
          <p14:tracePt t="79723" x="4730750" y="5683250"/>
          <p14:tracePt t="79737" x="4730750" y="5651500"/>
          <p14:tracePt t="79754" x="4711700" y="5613400"/>
          <p14:tracePt t="79777" x="4648200" y="5556250"/>
          <p14:tracePt t="79788" x="4597400" y="5537200"/>
          <p14:tracePt t="79803" x="4470400" y="5473700"/>
          <p14:tracePt t="79821" x="4311650" y="5435600"/>
          <p14:tracePt t="79837" x="4197350" y="5410200"/>
          <p14:tracePt t="79853" x="4076700" y="5391150"/>
          <p14:tracePt t="79857" x="4051300" y="5378450"/>
          <p14:tracePt t="79870" x="3987800" y="5359400"/>
          <p14:tracePt t="79887" x="3956050" y="5359400"/>
          <p14:tracePt t="79926" x="3943350" y="5359400"/>
          <p14:tracePt t="79938" x="3930650" y="5359400"/>
          <p14:tracePt t="79953" x="3892550" y="5384800"/>
          <p14:tracePt t="79975" x="3835400" y="5416550"/>
          <p14:tracePt t="79990" x="3797300" y="5448300"/>
          <p14:tracePt t="80004" x="3790950" y="5461000"/>
          <p14:tracePt t="80246" x="3778250" y="5461000"/>
          <p14:tracePt t="80254" x="3771900" y="5461000"/>
          <p14:tracePt t="80273" x="3765550" y="5461000"/>
          <p14:tracePt t="80278" x="3759200" y="5461000"/>
          <p14:tracePt t="80287" x="3752850" y="5461000"/>
          <p14:tracePt t="80305" x="3740150" y="5461000"/>
          <p14:tracePt t="80321" x="3727450" y="5461000"/>
          <p14:tracePt t="80337" x="3727450" y="5467350"/>
          <p14:tracePt t="80354" x="3721100" y="5486400"/>
          <p14:tracePt t="80358" x="3714750" y="5492750"/>
          <p14:tracePt t="80370" x="3714750" y="5505450"/>
          <p14:tracePt t="80622" x="3721100" y="5505450"/>
          <p14:tracePt t="81512" x="3721100" y="5518150"/>
          <p14:tracePt t="81520" x="3721100" y="5524500"/>
          <p14:tracePt t="81535" x="3721100" y="5537200"/>
          <p14:tracePt t="81539" x="3721100" y="5543550"/>
          <p14:tracePt t="81555" x="3714750" y="5594350"/>
          <p14:tracePt t="81570" x="3714750" y="5626100"/>
          <p14:tracePt t="81587" x="3695700" y="5670550"/>
          <p14:tracePt t="81620" x="3683000" y="5708650"/>
          <p14:tracePt t="81653" x="3663950" y="5753100"/>
          <p14:tracePt t="81691" x="3651250" y="5803900"/>
          <p14:tracePt t="81707" x="3657600" y="5822950"/>
          <p14:tracePt t="81722" x="3657600" y="5842000"/>
          <p14:tracePt t="81740" x="3670300" y="5867400"/>
          <p14:tracePt t="81756" x="3670300" y="5886450"/>
          <p14:tracePt t="81770" x="3670300" y="5899150"/>
          <p14:tracePt t="81803" x="3670300" y="5911850"/>
          <p14:tracePt t="81820" x="3670300" y="5924550"/>
          <p14:tracePt t="81839" x="3670300" y="5943600"/>
          <p14:tracePt t="81854" x="3670300" y="5962650"/>
          <p14:tracePt t="81870" x="3683000" y="5969000"/>
          <p14:tracePt t="81886" x="3695700" y="5981700"/>
          <p14:tracePt t="82068" x="3714750" y="5981700"/>
          <p14:tracePt t="82072" x="3721100" y="5988050"/>
          <p14:tracePt t="82086" x="3771900" y="6019800"/>
          <p14:tracePt t="82103" x="3854450" y="6057900"/>
          <p14:tracePt t="82120" x="3905250" y="6089650"/>
          <p14:tracePt t="82136" x="3943350" y="6115050"/>
          <p14:tracePt t="82153" x="3968750" y="6121400"/>
          <p14:tracePt t="82171" x="4000500" y="6121400"/>
          <p14:tracePt t="82207" x="4000500" y="6102350"/>
          <p14:tracePt t="82223" x="3994150" y="6032500"/>
          <p14:tracePt t="82237" x="3943350" y="5949950"/>
          <p14:tracePt t="82255" x="3803650" y="5759450"/>
          <p14:tracePt t="82271" x="3663950" y="5556250"/>
          <p14:tracePt t="82287" x="3517900" y="5340350"/>
          <p14:tracePt t="82303" x="3409950" y="5187950"/>
          <p14:tracePt t="82320" x="3333750" y="5067300"/>
          <p14:tracePt t="82336" x="3270250" y="5022850"/>
          <p14:tracePt t="82353" x="3251200" y="5016500"/>
          <p14:tracePt t="82443" x="3251200" y="5010150"/>
          <p14:tracePt t="82448" x="3251200" y="5003800"/>
          <p14:tracePt t="82458" x="3251200" y="4991100"/>
          <p14:tracePt t="82473" x="3238500" y="4978400"/>
          <p14:tracePt t="82489" x="3225800" y="4953000"/>
          <p14:tracePt t="82503" x="3200400" y="4933950"/>
          <p14:tracePt t="82524" x="3187700" y="4927600"/>
          <p14:tracePt t="82536" x="3168650" y="4914900"/>
          <p14:tracePt t="82553" x="3149600" y="4895850"/>
          <p14:tracePt t="82571" x="3098800" y="4845050"/>
          <p14:tracePt t="82586" x="3060700" y="4813300"/>
          <p14:tracePt t="82603" x="3009900" y="4762500"/>
          <p14:tracePt t="82620" x="2965450" y="4705350"/>
          <p14:tracePt t="82636" x="2908300" y="4635500"/>
          <p14:tracePt t="82653" x="2857500" y="4603750"/>
          <p14:tracePt t="82670" x="2838450" y="4591050"/>
          <p14:tracePt t="82688" x="2832100" y="4584700"/>
          <p14:tracePt t="82705" x="2806700" y="4597400"/>
          <p14:tracePt t="82724" x="2724150" y="4654550"/>
          <p14:tracePt t="82739" x="2628900" y="4711700"/>
          <p14:tracePt t="82753" x="2514600" y="4775200"/>
          <p14:tracePt t="82775" x="2425700" y="4826000"/>
          <p14:tracePt t="82786" x="2419350" y="4838700"/>
          <p14:tracePt t="82805" x="2406650" y="4851400"/>
          <p14:tracePt t="82820" x="2393950" y="4857750"/>
          <p14:tracePt t="82836" x="2355850" y="4889500"/>
          <p14:tracePt t="82853" x="2305050" y="4921250"/>
          <p14:tracePt t="82870" x="2273300" y="4953000"/>
          <p14:tracePt t="82886" x="2266950" y="4978400"/>
          <p14:tracePt t="82903" x="2266950" y="5003800"/>
          <p14:tracePt t="82920" x="2228850" y="5029200"/>
          <p14:tracePt t="82938" x="2216150" y="5048250"/>
          <p14:tracePt t="82953" x="2222500" y="5060950"/>
          <p14:tracePt t="82971" x="2266950" y="5080000"/>
          <p14:tracePt t="82988" x="2336800" y="5118100"/>
          <p14:tracePt t="83003" x="2476500" y="5168900"/>
          <p14:tracePt t="83025" x="2660650" y="5219700"/>
          <p14:tracePt t="83037" x="2749550" y="5251450"/>
          <p14:tracePt t="83053" x="2844800" y="5270500"/>
          <p14:tracePt t="83071" x="2908300" y="5270500"/>
          <p14:tracePt t="83089" x="2965450" y="5270500"/>
          <p14:tracePt t="83103" x="3048000" y="5264150"/>
          <p14:tracePt t="83120" x="3155950" y="5219700"/>
          <p14:tracePt t="83136" x="3238500" y="5168900"/>
          <p14:tracePt t="83153" x="3257550" y="5137150"/>
          <p14:tracePt t="83170" x="3257550" y="5130800"/>
          <p14:tracePt t="83229" x="3257550" y="5124450"/>
          <p14:tracePt t="83233" x="3257550" y="5118100"/>
          <p14:tracePt t="83244" x="3257550" y="5099050"/>
          <p14:tracePt t="83253" x="3257550" y="5080000"/>
          <p14:tracePt t="83271" x="3225800" y="5035550"/>
          <p14:tracePt t="83288" x="3143250" y="4946650"/>
          <p14:tracePt t="83308" x="3048000" y="4851400"/>
          <p14:tracePt t="83319" x="2959100" y="4800600"/>
          <p14:tracePt t="83336" x="2895600" y="4756150"/>
          <p14:tracePt t="83353" x="2781300" y="4724400"/>
          <p14:tracePt t="83360" x="2730500" y="4724400"/>
          <p14:tracePt t="83369" x="2673350" y="4718050"/>
          <p14:tracePt t="83387" x="2495550" y="4718050"/>
          <p14:tracePt t="83403" x="2305050" y="4705350"/>
          <p14:tracePt t="83420" x="2184400" y="4711700"/>
          <p14:tracePt t="83436" x="2108200" y="4718050"/>
          <p14:tracePt t="83481" x="2101850" y="4718050"/>
          <p14:tracePt t="83493" x="2089150" y="4737100"/>
          <p14:tracePt t="83503" x="2082800" y="4749800"/>
          <p14:tracePt t="83522" x="2070100" y="4756150"/>
          <p14:tracePt t="83536" x="2063750" y="4781550"/>
          <p14:tracePt t="83555" x="2057400" y="4806950"/>
          <p14:tracePt t="83570" x="2057400" y="4832350"/>
          <p14:tracePt t="83588" x="2057400" y="4876800"/>
          <p14:tracePt t="83604" x="2057400" y="4908550"/>
          <p14:tracePt t="83620" x="2057400" y="4946650"/>
          <p14:tracePt t="83636" x="2076450" y="5010150"/>
          <p14:tracePt t="83653" x="2082800" y="5048250"/>
          <p14:tracePt t="83670" x="2101850" y="5092700"/>
          <p14:tracePt t="83689" x="2114550" y="5130800"/>
          <p14:tracePt t="83706" x="2114550" y="5149850"/>
          <p14:tracePt t="83722" x="2114550" y="5156200"/>
          <p14:tracePt t="83776" x="2120900" y="5156200"/>
          <p14:tracePt t="83784" x="2127250" y="5156200"/>
          <p14:tracePt t="83793" x="2139950" y="5156200"/>
          <p14:tracePt t="83806" x="2152650" y="5156200"/>
          <p14:tracePt t="83820" x="2209800" y="5156200"/>
          <p14:tracePt t="83836" x="2305050" y="5181600"/>
          <p14:tracePt t="83853" x="2400300" y="5200650"/>
          <p14:tracePt t="83858" x="2425700" y="5213350"/>
          <p14:tracePt t="83870" x="2470150" y="5213350"/>
          <p14:tracePt t="83886" x="2495550" y="5213350"/>
          <p14:tracePt t="83902" x="2501900" y="5213350"/>
          <p14:tracePt t="84209" x="2501900" y="5226050"/>
          <p14:tracePt t="84213" x="2489200" y="5232400"/>
          <p14:tracePt t="84221" x="2489200" y="5251450"/>
          <p14:tracePt t="84241" x="2540000" y="5283200"/>
          <p14:tracePt t="84257" x="2597150" y="5289550"/>
          <p14:tracePt t="84274" x="2667000" y="5289550"/>
          <p14:tracePt t="84286" x="2730500" y="5289550"/>
          <p14:tracePt t="84304" x="2851150" y="5270500"/>
          <p14:tracePt t="84320" x="2978150" y="5238750"/>
          <p14:tracePt t="84341" x="3028950" y="5226050"/>
          <p14:tracePt t="84517" x="3028950" y="5232400"/>
          <p14:tracePt t="84519" x="3022600" y="5232400"/>
          <p14:tracePt t="84536" x="3022600" y="5245100"/>
          <p14:tracePt t="84553" x="3022600" y="5264150"/>
          <p14:tracePt t="85037" x="3022600" y="5245100"/>
          <p14:tracePt t="85056" x="3028950" y="5238750"/>
          <p14:tracePt t="85073" x="3028950" y="5232400"/>
          <p14:tracePt t="85086" x="3028950" y="5226050"/>
          <p14:tracePt t="85103" x="3028950" y="5213350"/>
          <p14:tracePt t="85120" x="3028950" y="5207000"/>
          <p14:tracePt t="85402" x="3022600" y="5207000"/>
          <p14:tracePt t="85429" x="3016250" y="5207000"/>
          <p14:tracePt t="85434" x="3009900" y="5207000"/>
          <p14:tracePt t="85443" x="2997200" y="5200650"/>
          <p14:tracePt t="85474" x="2927350" y="5175250"/>
          <p14:tracePt t="85503" x="2781300" y="5149850"/>
          <p14:tracePt t="85522" x="2698750" y="5130800"/>
          <p14:tracePt t="85537" x="2660650" y="5111750"/>
          <p14:tracePt t="85553" x="2641600" y="5111750"/>
          <p14:tracePt t="85569" x="2635250" y="5111750"/>
          <p14:tracePt t="85590" x="2578100" y="5118100"/>
          <p14:tracePt t="85603" x="2533650" y="5124450"/>
          <p14:tracePt t="85623" x="2413000" y="5137150"/>
          <p14:tracePt t="85637" x="2355850" y="5149850"/>
          <p14:tracePt t="85653" x="2330450" y="5162550"/>
          <p14:tracePt t="85674" x="2324100" y="5162550"/>
          <p14:tracePt t="85686" x="2317750" y="5168900"/>
          <p14:tracePt t="85706" x="2298700" y="5187950"/>
          <p14:tracePt t="85724" x="2286000" y="5213350"/>
          <p14:tracePt t="85739" x="2286000" y="5251450"/>
          <p14:tracePt t="85755" x="2324100" y="5295900"/>
          <p14:tracePt t="85769" x="2419350" y="5353050"/>
          <p14:tracePt t="85786" x="2609850" y="5416550"/>
          <p14:tracePt t="85803" x="2882900" y="5454650"/>
          <p14:tracePt t="85820" x="3282950" y="5467350"/>
          <p14:tracePt t="85837" x="3924300" y="5448300"/>
          <p14:tracePt t="85858" x="4476750" y="5435600"/>
          <p14:tracePt t="85862" x="4552950" y="5422900"/>
          <p14:tracePt t="85878" x="4794250" y="5397500"/>
          <p14:tracePt t="85886" x="4832350" y="5378450"/>
          <p14:tracePt t="85903" x="4864100" y="5365750"/>
          <p14:tracePt t="85924" x="4870450" y="5365750"/>
          <p14:tracePt t="85937" x="4895850" y="5391150"/>
          <p14:tracePt t="85957" x="5035550" y="5410200"/>
          <p14:tracePt t="85971" x="5086350" y="5480050"/>
          <p14:tracePt t="85986" x="4965700" y="5715000"/>
          <p14:tracePt t="86003" x="4921250" y="5759450"/>
          <p14:tracePt t="86020" x="4902200" y="5803900"/>
          <p14:tracePt t="86084" x="4933950" y="5803900"/>
          <p14:tracePt t="86085" x="4946650" y="5803900"/>
          <p14:tracePt t="86096" x="4946650" y="5797550"/>
          <p14:tracePt t="86103" x="4946650" y="5791200"/>
          <p14:tracePt t="86146" x="4946650" y="5784850"/>
          <p14:tracePt t="86150" x="4946650" y="5778500"/>
          <p14:tracePt t="86178" x="4953000" y="5778500"/>
          <p14:tracePt t="86182" x="4953000" y="5772150"/>
          <p14:tracePt t="86187" x="4959350" y="5759450"/>
          <p14:tracePt t="86203" x="4959350" y="5746750"/>
          <p14:tracePt t="86219" x="4959350" y="5734050"/>
          <p14:tracePt t="86239" x="4965700" y="5734050"/>
          <p14:tracePt t="86253" x="4972050" y="5740400"/>
          <p14:tracePt t="86337" x="4965700" y="5740400"/>
          <p14:tracePt t="86353" x="4959350" y="5740400"/>
          <p14:tracePt t="86361" x="4953000" y="5740400"/>
          <p14:tracePt t="86370" x="4953000" y="5746750"/>
          <p14:tracePt t="86387" x="4953000" y="5753100"/>
          <p14:tracePt t="86467" x="4953000" y="5765800"/>
          <p14:tracePt t="86477" x="4965700" y="5778500"/>
          <p14:tracePt t="86487" x="4972050" y="5791200"/>
          <p14:tracePt t="86503" x="5022850" y="5835650"/>
          <p14:tracePt t="86523" x="5092700" y="5880100"/>
          <p14:tracePt t="86537" x="5124450" y="5892800"/>
          <p14:tracePt t="86555" x="5149850" y="5905500"/>
          <p14:tracePt t="86569" x="5162550" y="5930900"/>
          <p14:tracePt t="86586" x="5168900" y="5930900"/>
          <p14:tracePt t="86603" x="5168900" y="5937250"/>
          <p14:tracePt t="86661" x="5175250" y="5937250"/>
          <p14:tracePt t="86667" x="5187950" y="5937250"/>
          <p14:tracePt t="86698" x="5187950" y="5943600"/>
          <p14:tracePt t="86710" x="5187950" y="5962650"/>
          <p14:tracePt t="86725" x="5207000" y="5994400"/>
          <p14:tracePt t="86737" x="5226050" y="6032500"/>
          <p14:tracePt t="86753" x="5276850" y="6115050"/>
          <p14:tracePt t="86771" x="5321300" y="6178550"/>
          <p14:tracePt t="86788" x="5365750" y="6210300"/>
          <p14:tracePt t="86803" x="5397500" y="6229350"/>
          <p14:tracePt t="86853" x="5410200" y="6229350"/>
          <p14:tracePt t="86869" x="5422900" y="6223000"/>
          <p14:tracePt t="86886" x="5454650" y="6197600"/>
          <p14:tracePt t="86903" x="5486400" y="6178550"/>
          <p14:tracePt t="86919" x="5486400" y="6159500"/>
          <p14:tracePt t="86936" x="5492750" y="6159500"/>
          <p14:tracePt t="87038" x="5499100" y="6159500"/>
          <p14:tracePt t="87050" x="5505450" y="6172200"/>
          <p14:tracePt t="87055" x="5505450" y="6178550"/>
          <p14:tracePt t="87069" x="5505450" y="6203950"/>
          <p14:tracePt t="87090" x="5524500" y="6229350"/>
          <p14:tracePt t="87103" x="5524500" y="6248400"/>
          <p14:tracePt t="87323" x="5530850" y="6248400"/>
          <p14:tracePt t="87331" x="5537200" y="6248400"/>
          <p14:tracePt t="87379" x="5543550" y="6248400"/>
          <p14:tracePt t="87385" x="5556250" y="6248400"/>
          <p14:tracePt t="87393" x="5562600" y="6248400"/>
          <p14:tracePt t="87403" x="5568950" y="6248400"/>
          <p14:tracePt t="87715" x="5568950" y="6229350"/>
          <p14:tracePt t="87723" x="5562600" y="6203950"/>
          <p14:tracePt t="87741" x="5562600" y="6165850"/>
          <p14:tracePt t="87752" x="5568950" y="6146800"/>
          <p14:tracePt t="87772" x="5568950" y="6115050"/>
          <p14:tracePt t="87786" x="5568950" y="6089650"/>
          <p14:tracePt t="87802" x="5568950" y="6070600"/>
          <p14:tracePt t="87836" x="5594350" y="6038850"/>
          <p14:tracePt t="87869" x="5613400" y="6032500"/>
          <p14:tracePt t="87874" x="5626100" y="6032500"/>
          <p14:tracePt t="87902" x="5670550" y="6013450"/>
          <p14:tracePt t="87919" x="5689600" y="6013450"/>
          <p14:tracePt t="87936" x="5695950" y="6013450"/>
          <p14:tracePt t="87955" x="5708650" y="6013450"/>
          <p14:tracePt t="88076" x="5715000" y="6013450"/>
          <p14:tracePt t="88083" x="5721350" y="6013450"/>
          <p14:tracePt t="88223" x="5727700" y="6026150"/>
          <p14:tracePt t="88236" x="5734050" y="6032500"/>
          <p14:tracePt t="88253" x="5734050" y="6038850"/>
          <p14:tracePt t="88939" x="5727700" y="6038850"/>
          <p14:tracePt t="89529" x="5734050" y="6038850"/>
          <p14:tracePt t="89589" x="5746750" y="6038850"/>
          <p14:tracePt t="89598" x="5753100" y="6038850"/>
          <p14:tracePt t="89913" x="5759450" y="6038850"/>
          <p14:tracePt t="89918" x="5759450" y="6032500"/>
          <p14:tracePt t="89928" x="5772150" y="6019800"/>
          <p14:tracePt t="89935" x="5784850" y="6013450"/>
          <p14:tracePt t="89952" x="5791200" y="6013450"/>
          <p14:tracePt t="89970" x="5822950" y="6000750"/>
          <p14:tracePt t="89989" x="5848350" y="5988050"/>
          <p14:tracePt t="90003" x="5880100" y="5988050"/>
          <p14:tracePt t="90036" x="5905500" y="5969000"/>
          <p14:tracePt t="90104" x="5918200" y="5969000"/>
          <p14:tracePt t="90321" x="5918200" y="5962650"/>
          <p14:tracePt t="90335" x="5924550" y="5949950"/>
          <p14:tracePt t="90341" x="5937250" y="5937250"/>
          <p14:tracePt t="90353" x="5956300" y="5930900"/>
          <p14:tracePt t="90369" x="5969000" y="5924550"/>
          <p14:tracePt t="90386" x="5981700" y="5924550"/>
          <p14:tracePt t="90405" x="5981700" y="5918200"/>
          <p14:tracePt t="90420" x="6019800" y="5899150"/>
          <p14:tracePt t="90436" x="6089650" y="5880100"/>
          <p14:tracePt t="90452" x="6140450" y="5854700"/>
          <p14:tracePt t="90472" x="6153150" y="5842000"/>
          <p14:tracePt t="90488" x="6159500" y="5835650"/>
          <p14:tracePt t="90504" x="6178550" y="5835650"/>
          <p14:tracePt t="90537" x="6178550" y="5829300"/>
          <p14:tracePt t="90554" x="6197600" y="5803900"/>
          <p14:tracePt t="90569" x="6248400" y="5778500"/>
          <p14:tracePt t="90585" x="6299200" y="5772150"/>
          <p14:tracePt t="90603" x="6337300" y="5759450"/>
          <p14:tracePt t="90619" x="6362700" y="5759450"/>
          <p14:tracePt t="90685" x="6369050" y="5759450"/>
          <p14:tracePt t="90695" x="6407150" y="5759450"/>
          <p14:tracePt t="90702" x="6413500" y="5759450"/>
          <p14:tracePt t="90719" x="6470650" y="5746750"/>
          <p14:tracePt t="90736" x="6477000" y="5740400"/>
          <p14:tracePt t="90772" x="6496050" y="5734050"/>
          <p14:tracePt t="90786" x="6502400" y="5727700"/>
          <p14:tracePt t="90802" x="6515100" y="5721350"/>
          <p14:tracePt t="90821" x="6546850" y="5695950"/>
          <p14:tracePt t="90841" x="6553200" y="5683250"/>
          <p14:tracePt t="90855" x="6572250" y="5676900"/>
          <p14:tracePt t="90869" x="6572250" y="5664200"/>
          <p14:tracePt t="90890" x="6591300" y="5645150"/>
          <p14:tracePt t="90904" x="6623050" y="5619750"/>
          <p14:tracePt t="90921" x="6661150" y="5600700"/>
          <p14:tracePt t="90937" x="6699250" y="5575300"/>
          <p14:tracePt t="90952" x="6743700" y="5543550"/>
          <p14:tracePt t="90973" x="6762750" y="5524500"/>
          <p14:tracePt t="90986" x="6769100" y="5511800"/>
          <p14:tracePt t="91003" x="6781800" y="5499100"/>
          <p14:tracePt t="91019" x="6788150" y="5499100"/>
          <p14:tracePt t="91038" x="6788150" y="5473700"/>
          <p14:tracePt t="91054" x="6794500" y="5454650"/>
          <p14:tracePt t="91071" x="6800850" y="5429250"/>
          <p14:tracePt t="91086" x="6800850" y="5410200"/>
          <p14:tracePt t="91102" x="6807200" y="5384800"/>
          <p14:tracePt t="91121" x="6807200" y="5359400"/>
          <p14:tracePt t="91141" x="6807200" y="5321300"/>
          <p14:tracePt t="91152" x="6807200" y="5302250"/>
          <p14:tracePt t="91169" x="6800850" y="5276850"/>
          <p14:tracePt t="91186" x="6800850" y="5264150"/>
          <p14:tracePt t="91202" x="6788150" y="5264150"/>
          <p14:tracePt t="91220" x="6775450" y="5264150"/>
          <p14:tracePt t="91237" x="6743700" y="5238750"/>
          <p14:tracePt t="91257" x="6705600" y="5213350"/>
          <p14:tracePt t="91273" x="6680200" y="5200650"/>
          <p14:tracePt t="91286" x="6661150" y="5200650"/>
          <p14:tracePt t="91302" x="6648450" y="5200650"/>
          <p14:tracePt t="91335" x="6635750" y="5187950"/>
          <p14:tracePt t="91352" x="6616700" y="5187950"/>
          <p14:tracePt t="91368" x="6610350" y="5187950"/>
          <p14:tracePt t="91385" x="6604000" y="5187950"/>
          <p14:tracePt t="91402" x="6597650" y="5187950"/>
          <p14:tracePt t="91419" x="6578600" y="5187950"/>
          <p14:tracePt t="91436" x="6572250" y="5187950"/>
          <p14:tracePt t="91452" x="6559550" y="5194300"/>
          <p14:tracePt t="91469" x="6534150" y="5194300"/>
          <p14:tracePt t="91488" x="6521450" y="5194300"/>
          <p14:tracePt t="91505" x="6502400" y="5194300"/>
          <p14:tracePt t="91525" x="6502400" y="5207000"/>
          <p14:tracePt t="91539" x="6502400" y="5200650"/>
          <p14:tracePt t="91569" x="6502400" y="5207000"/>
          <p14:tracePt t="91602" x="6496050" y="5219700"/>
          <p14:tracePt t="91607" x="6489700" y="5219700"/>
          <p14:tracePt t="91619" x="6489700" y="5232400"/>
          <p14:tracePt t="91635" x="6470650" y="5238750"/>
          <p14:tracePt t="91669" x="6470650" y="5257800"/>
          <p14:tracePt t="91702" x="6457950" y="5276850"/>
          <p14:tracePt t="91719" x="6445250" y="5295900"/>
          <p14:tracePt t="91738" x="6426200" y="5314950"/>
          <p14:tracePt t="91756" x="6426200" y="5321300"/>
          <p14:tracePt t="91769" x="6426200" y="5334000"/>
          <p14:tracePt t="91819" x="6426200" y="5340350"/>
          <p14:tracePt t="91826" x="6426200" y="5346700"/>
          <p14:tracePt t="91835" x="6426200" y="5359400"/>
          <p14:tracePt t="91852" x="6426200" y="5384800"/>
          <p14:tracePt t="91857" x="6426200" y="5391150"/>
          <p14:tracePt t="91869" x="6426200" y="5416550"/>
          <p14:tracePt t="91885" x="6445250" y="5429250"/>
          <p14:tracePt t="91904" x="6451600" y="5441950"/>
          <p14:tracePt t="91919" x="6457950" y="5461000"/>
          <p14:tracePt t="91936" x="6464300" y="5467350"/>
          <p14:tracePt t="91953" x="6489700" y="5492750"/>
          <p14:tracePt t="91971" x="6521450" y="5505450"/>
          <p14:tracePt t="91987" x="6597650" y="5511800"/>
          <p14:tracePt t="92006" x="6731000" y="5524500"/>
          <p14:tracePt t="92022" x="6807200" y="5505450"/>
          <p14:tracePt t="92035" x="6819900" y="5499100"/>
          <p14:tracePt t="92078" x="6819900" y="5492750"/>
          <p14:tracePt t="92087" x="6826250" y="5480050"/>
          <p14:tracePt t="92107" x="6858000" y="5422900"/>
          <p14:tracePt t="92119" x="6883400" y="5372100"/>
          <p14:tracePt t="92135" x="6896100" y="5334000"/>
          <p14:tracePt t="92153" x="6896100" y="5283200"/>
          <p14:tracePt t="92169" x="6889750" y="5270500"/>
          <p14:tracePt t="92185" x="6877050" y="5257800"/>
          <p14:tracePt t="92202" x="6870700" y="5245100"/>
          <p14:tracePt t="92219" x="6838950" y="5257800"/>
          <p14:tracePt t="92239" x="6750050" y="5314950"/>
          <p14:tracePt t="92255" x="6699250" y="5365750"/>
          <p14:tracePt t="92269" x="6654800" y="5416550"/>
          <p14:tracePt t="92286" x="6623050" y="5454650"/>
          <p14:tracePt t="92306" x="6591300" y="5524500"/>
          <p14:tracePt t="92319" x="6578600" y="5562600"/>
          <p14:tracePt t="92335" x="6578600" y="5607050"/>
          <p14:tracePt t="92353" x="6578600" y="5664200"/>
          <p14:tracePt t="92357" x="6578600" y="5670550"/>
          <p14:tracePt t="92369" x="6591300" y="5702300"/>
          <p14:tracePt t="92385" x="6604000" y="5727700"/>
          <p14:tracePt t="92402" x="6623050" y="5753100"/>
          <p14:tracePt t="92419" x="6629400" y="5765800"/>
          <p14:tracePt t="92435" x="6648450" y="5791200"/>
          <p14:tracePt t="92458" x="6661150" y="5810250"/>
          <p14:tracePt t="92469" x="6667500" y="5810250"/>
          <p14:tracePt t="92487" x="6680200" y="5822950"/>
          <p14:tracePt t="92502" x="6699250" y="5842000"/>
          <p14:tracePt t="92519" x="6711950" y="5861050"/>
          <p14:tracePt t="92535" x="6718300" y="5873750"/>
          <p14:tracePt t="92552" x="6724650" y="5880100"/>
          <p14:tracePt t="92585" x="6724650" y="5886450"/>
          <p14:tracePt t="92591" x="6724650" y="5892800"/>
          <p14:tracePt t="92874" x="6743700" y="5899150"/>
          <p14:tracePt t="92886" x="6756400" y="5924550"/>
          <p14:tracePt t="92891" x="6762750" y="5924550"/>
          <p14:tracePt t="92902" x="6781800" y="5937250"/>
          <p14:tracePt t="92919" x="6819900" y="5975350"/>
          <p14:tracePt t="92937" x="6800850" y="6064250"/>
          <p14:tracePt t="92952" x="6819900" y="6102350"/>
          <p14:tracePt t="92975" x="6851650" y="6203950"/>
          <p14:tracePt t="92988" x="6870700" y="6216650"/>
          <p14:tracePt t="93002" x="6870700" y="6229350"/>
          <p14:tracePt t="93042" x="6877050" y="6216650"/>
          <p14:tracePt t="93055" x="6889750" y="6210300"/>
          <p14:tracePt t="93069" x="6896100" y="6191250"/>
          <p14:tracePt t="93085" x="6883400" y="6172200"/>
          <p14:tracePt t="93102" x="6877050" y="6153150"/>
          <p14:tracePt t="93123" x="6851650" y="6121400"/>
          <p14:tracePt t="93139" x="6851650" y="6108700"/>
          <p14:tracePt t="93152" x="6845300" y="6089650"/>
          <p14:tracePt t="93171" x="6826250" y="6070600"/>
          <p14:tracePt t="93185" x="6807200" y="6070600"/>
          <p14:tracePt t="93202" x="6724650" y="6051550"/>
          <p14:tracePt t="93219" x="6623050" y="6051550"/>
          <p14:tracePt t="93235" x="6483350" y="6051550"/>
          <p14:tracePt t="93253" x="6311900" y="6051550"/>
          <p14:tracePt t="93271" x="6242050" y="6051550"/>
          <p14:tracePt t="93285" x="6223000" y="6051550"/>
          <p14:tracePt t="93318" x="6216650" y="6070600"/>
          <p14:tracePt t="93335" x="6191250" y="6102350"/>
          <p14:tracePt t="93355" x="6178550" y="6165850"/>
          <p14:tracePt t="93369" x="6178550" y="6216650"/>
          <p14:tracePt t="93374" x="6184900" y="6223000"/>
          <p14:tracePt t="93386" x="6203950" y="6261100"/>
          <p14:tracePt t="93402" x="6210300" y="6292850"/>
          <p14:tracePt t="93419" x="6216650" y="6343650"/>
          <p14:tracePt t="93435" x="6242050" y="6388100"/>
          <p14:tracePt t="93453" x="6273800" y="6419850"/>
          <p14:tracePt t="93469" x="6292850" y="6445250"/>
          <p14:tracePt t="93486" x="6330950" y="6464300"/>
          <p14:tracePt t="93506" x="6394450" y="6489700"/>
          <p14:tracePt t="93522" x="6457950" y="6496050"/>
          <p14:tracePt t="93539" x="6546850" y="6508750"/>
          <p14:tracePt t="93554" x="6642100" y="6534150"/>
          <p14:tracePt t="93573" x="6737350" y="6534150"/>
          <p14:tracePt t="93589" x="6756400" y="6553200"/>
          <p14:tracePt t="93604" x="6762750" y="6553200"/>
          <p14:tracePt t="93622" x="6781800" y="6553200"/>
          <p14:tracePt t="93640" x="6819900" y="6546850"/>
          <p14:tracePt t="93652" x="6877050" y="6521450"/>
          <p14:tracePt t="93671" x="6953250" y="6496050"/>
          <p14:tracePt t="93687" x="6991350" y="6470650"/>
          <p14:tracePt t="93702" x="7004050" y="6457950"/>
          <p14:tracePt t="93719" x="7004050" y="6445250"/>
          <p14:tracePt t="93737" x="7023100" y="6426200"/>
          <p14:tracePt t="93752" x="7023100" y="6419850"/>
          <p14:tracePt t="93775" x="7010400" y="6381750"/>
          <p14:tracePt t="93791" x="6978650" y="6356350"/>
          <p14:tracePt t="93804" x="6946900" y="6343650"/>
          <p14:tracePt t="93820" x="6889750" y="6324600"/>
          <p14:tracePt t="93835" x="6807200" y="6318250"/>
          <p14:tracePt t="93852" x="6705600" y="6305550"/>
          <p14:tracePt t="93869" x="6648450" y="6318250"/>
          <p14:tracePt t="93874" x="6623050" y="6330950"/>
          <p14:tracePt t="93887" x="6591300" y="6350000"/>
          <p14:tracePt t="93904" x="6572250" y="6375400"/>
          <p14:tracePt t="93919" x="6559550" y="6375400"/>
          <p14:tracePt t="93952" x="6559550" y="6388100"/>
          <p14:tracePt t="93969" x="6546850" y="6407150"/>
          <p14:tracePt t="93991" x="6521450" y="6457950"/>
          <p14:tracePt t="94003" x="6515100" y="6477000"/>
          <p14:tracePt t="94018" x="6515100" y="6502400"/>
          <p14:tracePt t="94035" x="6515100" y="6515100"/>
          <p14:tracePt t="94052" x="6515100" y="6534150"/>
          <p14:tracePt t="94068" x="6515100" y="6540500"/>
          <p14:tracePt t="94768" x="6521450" y="6540500"/>
          <p14:tracePt t="95974" x="6527800" y="6534150"/>
          <p14:tracePt t="95976" x="6527800" y="6521450"/>
          <p14:tracePt t="95985" x="6546850" y="6508750"/>
          <p14:tracePt t="96002" x="6559550" y="6483350"/>
          <p14:tracePt t="96019" x="6604000" y="6426200"/>
          <p14:tracePt t="96040" x="6667500" y="6369050"/>
          <p14:tracePt t="96054" x="6711950" y="6337300"/>
          <p14:tracePt t="96089" x="6858000" y="6210300"/>
          <p14:tracePt t="96120" x="6927850" y="6096000"/>
          <p14:tracePt t="96152" x="6934200" y="6064250"/>
          <p14:tracePt t="96169" x="6934200" y="6057900"/>
          <p14:tracePt t="96185" x="6934200" y="6045200"/>
          <p14:tracePt t="96202" x="6934200" y="6019800"/>
          <p14:tracePt t="96220" x="6934200" y="5981700"/>
          <p14:tracePt t="96235" x="6934200" y="5949950"/>
          <p14:tracePt t="96256" x="6934200" y="5905500"/>
          <p14:tracePt t="96268" x="6921500" y="5892800"/>
          <p14:tracePt t="96285" x="6921500" y="5867400"/>
          <p14:tracePt t="96306" x="6921500" y="5835650"/>
          <p14:tracePt t="96318" x="6921500" y="5822950"/>
          <p14:tracePt t="96335" x="6946900" y="5784850"/>
          <p14:tracePt t="96354" x="6965950" y="5734050"/>
          <p14:tracePt t="96368" x="6978650" y="5702300"/>
          <p14:tracePt t="96374" x="6978650" y="5689600"/>
          <p14:tracePt t="96385" x="6991350" y="5676900"/>
          <p14:tracePt t="96402" x="6991350" y="5632450"/>
          <p14:tracePt t="96418" x="6991350" y="5613400"/>
          <p14:tracePt t="96436" x="7010400" y="5562600"/>
          <p14:tracePt t="96452" x="7010400" y="5543550"/>
          <p14:tracePt t="96469" x="7010400" y="5518150"/>
          <p14:tracePt t="96485" x="7010400" y="5499100"/>
          <p14:tracePt t="96503" x="7010400" y="5480050"/>
          <p14:tracePt t="96712" x="7004050" y="5480050"/>
          <p14:tracePt t="96717" x="6997700" y="5480050"/>
          <p14:tracePt t="97040" x="6997700" y="5499100"/>
          <p14:tracePt t="97045" x="7010400" y="5505450"/>
          <p14:tracePt t="97071" x="6997700" y="5518150"/>
          <p14:tracePt t="97102" x="7010400" y="5518150"/>
          <p14:tracePt t="97125" x="7010400" y="5530850"/>
          <p14:tracePt t="97135" x="7010400" y="5537200"/>
          <p14:tracePt t="97364" x="7004050" y="5537200"/>
          <p14:tracePt t="97370" x="6997700" y="5537200"/>
          <p14:tracePt t="97421" x="6997700" y="5543550"/>
          <p14:tracePt t="97429" x="6997700" y="5549900"/>
          <p14:tracePt t="97474" x="6991350" y="5556250"/>
          <p14:tracePt t="97479" x="6985000" y="5568950"/>
          <p14:tracePt t="97657" x="6978650" y="5568950"/>
          <p14:tracePt t="97665" x="6965950" y="5568950"/>
          <p14:tracePt t="97684" x="6959600" y="5568950"/>
          <p14:tracePt t="97692" x="6946900" y="5568950"/>
          <p14:tracePt t="97701" x="6921500" y="5568950"/>
          <p14:tracePt t="97723" x="6889750" y="5568950"/>
          <p14:tracePt t="97757" x="6883400" y="5568950"/>
          <p14:tracePt t="97769" x="6864350" y="5568950"/>
          <p14:tracePt t="97785" x="6832600" y="5568950"/>
          <p14:tracePt t="97802" x="6813550" y="5568950"/>
          <p14:tracePt t="97990" x="6826250" y="5568950"/>
          <p14:tracePt t="98026" x="6832600" y="5568950"/>
          <p14:tracePt t="98037" x="6838950" y="5568950"/>
          <p14:tracePt t="98178" x="6832600" y="5568950"/>
          <p14:tracePt t="98278" x="6826250" y="5568950"/>
          <p14:tracePt t="98450" x="6813550" y="5568950"/>
          <p14:tracePt t="98464" x="6807200" y="5568950"/>
          <p14:tracePt t="98570" x="6807200" y="5575300"/>
          <p14:tracePt t="98578" x="6807200" y="5581650"/>
          <p14:tracePt t="98587" x="6807200" y="5588000"/>
          <p14:tracePt t="98621" x="6794500" y="5613400"/>
          <p14:tracePt t="99163" x="6800850" y="5613400"/>
          <p14:tracePt t="99353" x="6807200" y="5613400"/>
          <p14:tracePt t="99360" x="6819900" y="5613400"/>
          <p14:tracePt t="99374" x="6819900" y="5619750"/>
          <p14:tracePt t="99385" x="6819900" y="5626100"/>
          <p14:tracePt t="99583" x="6826250" y="5626100"/>
          <p14:tracePt t="99587" x="6832600" y="5626100"/>
          <p14:tracePt t="99810" x="6838950" y="5626100"/>
          <p14:tracePt t="99818" x="6845300" y="5626100"/>
          <p14:tracePt t="99853" x="6858000" y="5619750"/>
          <p14:tracePt t="99861" x="6864350" y="5619750"/>
          <p14:tracePt t="99867" x="6864350" y="5613400"/>
          <p14:tracePt t="99884" x="6877050" y="5600700"/>
          <p14:tracePt t="100168" x="6877050" y="5619750"/>
          <p14:tracePt t="100173" x="6877050" y="5645150"/>
          <p14:tracePt t="100184" x="6877050" y="5689600"/>
          <p14:tracePt t="100204" x="6896100" y="5772150"/>
          <p14:tracePt t="100218" x="6896100" y="5822950"/>
          <p14:tracePt t="100234" x="6883400" y="5892800"/>
          <p14:tracePt t="100251" x="6864350" y="5949950"/>
          <p14:tracePt t="100268" x="6851650" y="5988050"/>
          <p14:tracePt t="100284" x="6838950" y="6019800"/>
          <p14:tracePt t="100300" x="6813550" y="6051550"/>
          <p14:tracePt t="100319" x="6788150" y="6083300"/>
          <p14:tracePt t="100334" x="6775450" y="6108700"/>
          <p14:tracePt t="100354" x="6750050" y="6146800"/>
          <p14:tracePt t="100368" x="6737350" y="6178550"/>
          <p14:tracePt t="100372" x="6731000" y="6184900"/>
          <p14:tracePt t="100384" x="6718300" y="6191250"/>
          <p14:tracePt t="100402" x="6705600" y="6203950"/>
          <p14:tracePt t="100451" x="6699250" y="6203950"/>
          <p14:tracePt t="100459" x="6680200" y="6203950"/>
          <p14:tracePt t="100469" x="6673850" y="6216650"/>
          <p14:tracePt t="100484" x="6667500" y="6235700"/>
          <p14:tracePt t="100502" x="6629400" y="6242050"/>
          <p14:tracePt t="100518" x="6597650" y="6254750"/>
          <p14:tracePt t="100536" x="6584950" y="6267450"/>
          <p14:tracePt t="100667" x="6584950" y="6273800"/>
          <p14:tracePt t="100679" x="6591300" y="6280150"/>
          <p14:tracePt t="100687" x="6591300" y="6292850"/>
          <p14:tracePt t="100701" x="6591300" y="6305550"/>
          <p14:tracePt t="100718" x="6604000" y="6318250"/>
          <p14:tracePt t="100735" x="6604000" y="6330950"/>
          <p14:tracePt t="100826" x="6616700" y="6330950"/>
          <p14:tracePt t="100835" x="6623050" y="6330950"/>
          <p14:tracePt t="100892" x="6623050" y="6337300"/>
          <p14:tracePt t="100900" x="6623050" y="6343650"/>
          <p14:tracePt t="100919" x="6623050" y="6356350"/>
          <p14:tracePt t="100923" x="6623050" y="6369050"/>
          <p14:tracePt t="100934" x="6623050" y="6381750"/>
          <p14:tracePt t="100951" x="6623050" y="6388100"/>
          <p14:tracePt t="100969" x="6623050" y="6400800"/>
          <p14:tracePt t="100985" x="6623050" y="6413500"/>
          <p14:tracePt t="101001" x="6623050" y="6419850"/>
          <p14:tracePt t="101021" x="6623050" y="6432550"/>
          <p14:tracePt t="101092" x="6629400" y="6432550"/>
          <p14:tracePt t="101101" x="6642100" y="6432550"/>
          <p14:tracePt t="101106" x="6654800" y="6432550"/>
          <p14:tracePt t="101136" x="6667500" y="6432550"/>
          <p14:tracePt t="101170" x="6680200" y="6426200"/>
          <p14:tracePt t="102281" x="6692900" y="6426200"/>
          <p14:tracePt t="102288" x="6705600" y="6426200"/>
          <p14:tracePt t="102301" x="6718300" y="6432550"/>
          <p14:tracePt t="102318" x="6743700" y="6432550"/>
          <p14:tracePt t="102339" x="6750050" y="6432550"/>
          <p14:tracePt t="102351" x="6756400" y="6432550"/>
          <p14:tracePt t="102368" x="6781800" y="6432550"/>
          <p14:tracePt t="102384" x="6794500" y="6432550"/>
          <p14:tracePt t="102389" x="6794500" y="6438900"/>
          <p14:tracePt t="102418" x="6832600" y="6451600"/>
          <p14:tracePt t="102451" x="6978650" y="6438900"/>
          <p14:tracePt t="102485" x="7080250" y="6438900"/>
          <p14:tracePt t="102501" x="7092950" y="6438900"/>
          <p14:tracePt t="102521" x="7118350" y="6432550"/>
          <p14:tracePt t="102534" x="7200900" y="6419850"/>
          <p14:tracePt t="102554" x="7442200" y="6419850"/>
          <p14:tracePt t="102572" x="7639050" y="6438900"/>
          <p14:tracePt t="102585" x="7772400" y="6438900"/>
          <p14:tracePt t="102605" x="7823200" y="6438900"/>
          <p14:tracePt t="102620" x="7842250" y="6438900"/>
          <p14:tracePt t="102652" x="7848600" y="6438900"/>
          <p14:tracePt t="102670" x="7854950" y="6438900"/>
          <p14:tracePt t="102710" x="7861300" y="6438900"/>
          <p14:tracePt t="102714" x="7867650" y="6426200"/>
          <p14:tracePt t="102734" x="7867650" y="6419850"/>
          <p14:tracePt t="102741" x="7854950" y="6407150"/>
          <p14:tracePt t="102751" x="7835900" y="6381750"/>
          <p14:tracePt t="102772" x="7772400" y="6299200"/>
          <p14:tracePt t="102785" x="7708900" y="6235700"/>
          <p14:tracePt t="102801" x="7569200" y="6127750"/>
          <p14:tracePt t="102822" x="7283450" y="6013450"/>
          <p14:tracePt t="102834" x="7092950" y="5962650"/>
          <p14:tracePt t="102853" x="6851650" y="5886450"/>
          <p14:tracePt t="102870" x="6788150" y="5848350"/>
          <p14:tracePt t="102889" x="6781800" y="5829300"/>
          <p14:tracePt t="102901" x="6781800" y="5810250"/>
          <p14:tracePt t="102921" x="6769100" y="5784850"/>
          <p14:tracePt t="102938" x="6750050" y="5753100"/>
          <p14:tracePt t="102952" x="6724650" y="5702300"/>
          <p14:tracePt t="102970" x="6705600" y="5645150"/>
          <p14:tracePt t="102984" x="6578600" y="5594350"/>
          <p14:tracePt t="103001" x="6394450" y="5467350"/>
          <p14:tracePt t="103017" x="6178550" y="5334000"/>
          <p14:tracePt t="103036" x="5854700" y="5162550"/>
          <p14:tracePt t="103050" x="5607050" y="5099050"/>
          <p14:tracePt t="103068" x="5105400" y="4972050"/>
          <p14:tracePt t="103085" x="4692650" y="4933950"/>
          <p14:tracePt t="103105" x="4260850" y="4933950"/>
          <p14:tracePt t="103118" x="4076700" y="4933950"/>
          <p14:tracePt t="103134" x="3949700" y="4965700"/>
          <p14:tracePt t="103154" x="3873500" y="4984750"/>
          <p14:tracePt t="103172" x="3784600" y="4997450"/>
          <p14:tracePt t="103184" x="3683000" y="5022850"/>
          <p14:tracePt t="103201" x="3454400" y="5060950"/>
          <p14:tracePt t="103218" x="3187700" y="5130800"/>
          <p14:tracePt t="103234" x="2952750" y="5181600"/>
          <p14:tracePt t="103251" x="2844800" y="5187950"/>
          <p14:tracePt t="103269" x="2832100" y="5200650"/>
          <p14:tracePt t="103287" x="2819400" y="5200650"/>
          <p14:tracePt t="103306" x="2755900" y="5200650"/>
          <p14:tracePt t="103317" x="2679700" y="5200650"/>
          <p14:tracePt t="103336" x="2520950" y="5232400"/>
          <p14:tracePt t="103354" x="2368550" y="5295900"/>
          <p14:tracePt t="103369" x="2247900" y="5378450"/>
          <p14:tracePt t="103384" x="2171700" y="5429250"/>
          <p14:tracePt t="103388" x="2165350" y="5448300"/>
          <p14:tracePt t="103402" x="2108200" y="5499100"/>
          <p14:tracePt t="103417" x="2063750" y="5537200"/>
          <p14:tracePt t="103434" x="2032000" y="5575300"/>
          <p14:tracePt t="103452" x="2000250" y="5600700"/>
          <p14:tracePt t="103468" x="1981200" y="5613400"/>
          <p14:tracePt t="103484" x="1981200" y="5619750"/>
          <p14:tracePt t="103518" x="1968500" y="5619750"/>
          <p14:tracePt t="103540" x="1930400" y="5632450"/>
          <p14:tracePt t="103554" x="1905000" y="5651500"/>
          <p14:tracePt t="103570" x="1866900" y="5676900"/>
          <p14:tracePt t="103584" x="1828800" y="5708650"/>
          <p14:tracePt t="103605" x="1790700" y="5734050"/>
          <p14:tracePt t="103618" x="1765300" y="5746750"/>
          <p14:tracePt t="103634" x="1758950" y="5753100"/>
          <p14:tracePt t="103651" x="1689100" y="5797550"/>
          <p14:tracePt t="103671" x="1670050" y="5816600"/>
          <p14:tracePt t="103684" x="1644650" y="5842000"/>
          <p14:tracePt t="103701" x="1619250" y="5873750"/>
          <p14:tracePt t="103718" x="1612900" y="5880100"/>
          <p14:tracePt t="103773" x="1612900" y="5886450"/>
          <p14:tracePt t="103781" x="1606550" y="5892800"/>
          <p14:tracePt t="103789" x="1600200" y="5892800"/>
          <p14:tracePt t="103818" x="1593850" y="5892800"/>
          <p14:tracePt t="103823" x="1581150" y="5892800"/>
          <p14:tracePt t="103845" x="1581150" y="5905500"/>
          <p14:tracePt t="103854" x="1574800" y="5911850"/>
          <p14:tracePt t="103869" x="1568450" y="5911850"/>
          <p14:tracePt t="103886" x="1568450" y="5918200"/>
          <p14:tracePt t="103903" x="1562100" y="5924550"/>
          <p14:tracePt t="103918" x="1555750" y="5924550"/>
          <p14:tracePt t="103934" x="1555750" y="5943600"/>
          <p14:tracePt t="103993" x="1543050" y="5943600"/>
          <p14:tracePt t="103997" x="1536700" y="5943600"/>
          <p14:tracePt t="104006" x="1524000" y="5949950"/>
          <p14:tracePt t="104017" x="1504950" y="5956300"/>
          <p14:tracePt t="104034" x="1460500" y="5956300"/>
          <p14:tracePt t="104054" x="1333500" y="6032500"/>
          <p14:tracePt t="104070" x="1282700" y="6076950"/>
          <p14:tracePt t="104086" x="1257300" y="6083300"/>
          <p14:tracePt t="104101" x="1250950" y="6089650"/>
          <p14:tracePt t="104117" x="1250950" y="6102350"/>
          <p14:tracePt t="104134" x="1231900" y="6115050"/>
          <p14:tracePt t="104154" x="1206500" y="6115050"/>
          <p14:tracePt t="104168" x="1193800" y="6115050"/>
          <p14:tracePt t="104201" x="1174750" y="6115050"/>
          <p14:tracePt t="104217" x="1168400" y="6115050"/>
          <p14:tracePt t="104240" x="1143000" y="6115050"/>
          <p14:tracePt t="104251" x="1123950" y="6115050"/>
          <p14:tracePt t="104267" x="1092200" y="6115050"/>
          <p14:tracePt t="104287" x="1073150" y="6096000"/>
          <p14:tracePt t="104303" x="1060450" y="6076950"/>
          <p14:tracePt t="104318" x="1054100" y="6070600"/>
          <p14:tracePt t="104335" x="1035050" y="6045200"/>
          <p14:tracePt t="104353" x="1022350" y="6000750"/>
          <p14:tracePt t="104367" x="1022350" y="5981700"/>
          <p14:tracePt t="104384" x="1016000" y="5981700"/>
          <p14:tracePt t="104401" x="1009650" y="5981700"/>
          <p14:tracePt t="104507" x="1009650" y="5988050"/>
          <p14:tracePt t="104512" x="1009650" y="5994400"/>
          <p14:tracePt t="104517" x="1009650" y="6000750"/>
          <p14:tracePt t="104535" x="1009650" y="6026150"/>
          <p14:tracePt t="104551" x="1009650" y="6038850"/>
          <p14:tracePt t="104674" x="1016000" y="6038850"/>
          <p14:tracePt t="104693" x="1016000" y="6032500"/>
          <p14:tracePt t="104880" x="1016000" y="6038850"/>
          <p14:tracePt t="105171" x="1003300" y="6038850"/>
          <p14:tracePt t="105183" x="990600" y="6032500"/>
          <p14:tracePt t="105192" x="984250" y="6032500"/>
          <p14:tracePt t="105201" x="977900" y="6019800"/>
          <p14:tracePt t="105217" x="965200" y="6013450"/>
          <p14:tracePt t="105310" x="965200" y="6007100"/>
          <p14:tracePt t="105319" x="965200" y="6000750"/>
          <p14:tracePt t="105337" x="965200" y="5994400"/>
          <p14:tracePt t="105351" x="984250" y="5962650"/>
          <p14:tracePt t="105367" x="1047750" y="5924550"/>
          <p14:tracePt t="105383" x="1092200" y="5892800"/>
          <p14:tracePt t="105388" x="1104900" y="5886450"/>
          <p14:tracePt t="105402" x="1130300" y="5873750"/>
          <p14:tracePt t="105417" x="1143000" y="5873750"/>
          <p14:tracePt t="105451" x="1149350" y="5873750"/>
          <p14:tracePt t="105467" x="1168400" y="5873750"/>
          <p14:tracePt t="105484" x="1193800" y="5899150"/>
          <p14:tracePt t="105501" x="1200150" y="5899150"/>
          <p14:tracePt t="105553" x="1200150" y="5905500"/>
          <p14:tracePt t="105558" x="1200150" y="5911850"/>
          <p14:tracePt t="105586" x="1200150" y="5924550"/>
          <p14:tracePt t="105594" x="1193800" y="5943600"/>
          <p14:tracePt t="105667" x="1193800" y="5937250"/>
          <p14:tracePt t="105672" x="1193800" y="5930900"/>
          <p14:tracePt t="105684" x="1219200" y="5899150"/>
          <p14:tracePt t="105702" x="1238250" y="5854700"/>
          <p14:tracePt t="105719" x="1257300" y="5835650"/>
          <p14:tracePt t="105740" x="1263650" y="5822950"/>
          <p14:tracePt t="105768" x="1263650" y="5816600"/>
          <p14:tracePt t="105787" x="1263650" y="5791200"/>
          <p14:tracePt t="105801" x="1263650" y="5778500"/>
          <p14:tracePt t="105818" x="1238250" y="5765800"/>
          <p14:tracePt t="105834" x="1206500" y="5746750"/>
          <p14:tracePt t="105854" x="1162050" y="5734050"/>
          <p14:tracePt t="105870" x="1123950" y="5734050"/>
          <p14:tracePt t="105887" x="1085850" y="5740400"/>
          <p14:tracePt t="105892" x="1079500" y="5740400"/>
          <p14:tracePt t="105901" x="1054100" y="5759450"/>
          <p14:tracePt t="105919" x="1028700" y="5784850"/>
          <p14:tracePt t="105936" x="1022350" y="5803900"/>
          <p14:tracePt t="105955" x="1022350" y="5816600"/>
          <p14:tracePt t="105999" x="1041400" y="5816600"/>
          <p14:tracePt t="106005" x="1041400" y="5810250"/>
          <p14:tracePt t="106017" x="1054100" y="5791200"/>
          <p14:tracePt t="106035" x="1073150" y="5791200"/>
          <p14:tracePt t="106052" x="1085850" y="5791200"/>
          <p14:tracePt t="106067" x="1092200" y="5791200"/>
          <p14:tracePt t="106186" x="1085850" y="5791200"/>
          <p14:tracePt t="106195" x="1079500" y="5797550"/>
          <p14:tracePt t="106201" x="1060450" y="5810250"/>
          <p14:tracePt t="106217" x="1047750" y="5842000"/>
          <p14:tracePt t="106234" x="1028700" y="5873750"/>
          <p14:tracePt t="106251" x="1009650" y="5886450"/>
          <p14:tracePt t="106267" x="990600" y="5899150"/>
          <p14:tracePt t="106284" x="990600" y="5911850"/>
          <p14:tracePt t="106324" x="996950" y="5911850"/>
          <p14:tracePt t="106334" x="1028700" y="5924550"/>
          <p14:tracePt t="106350" x="1117600" y="5924550"/>
          <p14:tracePt t="106367" x="1206500" y="5924550"/>
          <p14:tracePt t="106383" x="1250950" y="5924550"/>
          <p14:tracePt t="106484" x="1250950" y="5930900"/>
          <p14:tracePt t="106491" x="1250950" y="5937250"/>
          <p14:tracePt t="106500" x="1244600" y="5956300"/>
          <p14:tracePt t="106518" x="1225550" y="5994400"/>
          <p14:tracePt t="106534" x="1225550" y="6000750"/>
          <p14:tracePt t="106607" x="1225550" y="5994400"/>
          <p14:tracePt t="106618" x="1225550" y="5981700"/>
          <p14:tracePt t="106624" x="1225550" y="5975350"/>
          <p14:tracePt t="106636" x="1225550" y="5969000"/>
          <p14:tracePt t="106650" x="1231900" y="5962650"/>
          <p14:tracePt t="106667" x="1231900" y="5943600"/>
          <p14:tracePt t="106710" x="1225550" y="5943600"/>
          <p14:tracePt t="106717" x="1219200" y="5943600"/>
          <p14:tracePt t="106734" x="1174750" y="5930900"/>
          <p14:tracePt t="106750" x="1136650" y="5924550"/>
          <p14:tracePt t="106767" x="1073150" y="5911850"/>
          <p14:tracePt t="106784" x="1022350" y="5911850"/>
          <p14:tracePt t="106804" x="996950" y="5911850"/>
          <p14:tracePt t="106990" x="990600" y="5911850"/>
          <p14:tracePt t="106996" x="984250" y="5911850"/>
          <p14:tracePt t="107001" x="977900" y="5911850"/>
          <p14:tracePt t="107017" x="958850" y="5911850"/>
          <p14:tracePt t="107035" x="939800" y="5911850"/>
          <p14:tracePt t="107139" x="952500" y="5905500"/>
          <p14:tracePt t="107146" x="958850" y="5899150"/>
          <p14:tracePt t="107152" x="984250" y="5899150"/>
          <p14:tracePt t="107167" x="1085850" y="5899150"/>
          <p14:tracePt t="107184" x="1193800" y="5892800"/>
          <p14:tracePt t="107201" x="1231900" y="5892800"/>
          <p14:tracePt t="107275" x="1244600" y="5899150"/>
          <p14:tracePt t="107279" x="1250950" y="5899150"/>
          <p14:tracePt t="107284" x="1250950" y="5905500"/>
          <p14:tracePt t="107448" x="1250950" y="5918200"/>
          <p14:tracePt t="107456" x="1250950" y="5924550"/>
          <p14:tracePt t="107512" x="1238250" y="5924550"/>
          <p14:tracePt t="107531" x="1238250" y="5930900"/>
          <p14:tracePt t="107538" x="1238250" y="5937250"/>
          <p14:tracePt t="107596" x="1238250" y="5930900"/>
          <p14:tracePt t="107603" x="1244600" y="5924550"/>
          <p14:tracePt t="107617" x="1276350" y="5899150"/>
          <p14:tracePt t="107636" x="1352550" y="5854700"/>
          <p14:tracePt t="107651" x="1416050" y="5816600"/>
          <p14:tracePt t="107671" x="1466850" y="5784850"/>
          <p14:tracePt t="107686" x="1473200" y="5778500"/>
          <p14:tracePt t="107703" x="1479550" y="5778500"/>
          <p14:tracePt t="107720" x="1492250" y="5784850"/>
          <p14:tracePt t="107734" x="1511300" y="5803900"/>
          <p14:tracePt t="107751" x="1517650" y="5803900"/>
          <p14:tracePt t="107812" x="1517650" y="5810250"/>
          <p14:tracePt t="107822" x="1517650" y="5816600"/>
          <p14:tracePt t="108043" x="1517650" y="5822950"/>
          <p14:tracePt t="108048" x="1517650" y="5835650"/>
          <p14:tracePt t="108087" x="1517650" y="5842000"/>
          <p14:tracePt t="108092" x="1517650" y="5848350"/>
          <p14:tracePt t="108274" x="1524000" y="5848350"/>
          <p14:tracePt t="108279" x="1530350" y="5848350"/>
          <p14:tracePt t="108284" x="1543050" y="5848350"/>
          <p14:tracePt t="108302" x="1657350" y="5848350"/>
          <p14:tracePt t="108323" x="1879600" y="5905500"/>
          <p14:tracePt t="108334" x="1993900" y="5911850"/>
          <p14:tracePt t="108353" x="2235200" y="5911850"/>
          <p14:tracePt t="108368" x="2317750" y="5911850"/>
          <p14:tracePt t="108384" x="2324100" y="5911850"/>
          <p14:tracePt t="108421" x="2324100" y="5905500"/>
          <p14:tracePt t="108429" x="2324100" y="5899150"/>
          <p14:tracePt t="108433" x="2324100" y="5892800"/>
          <p14:tracePt t="108450" x="2324100" y="5867400"/>
          <p14:tracePt t="108469" x="2324100" y="5842000"/>
          <p14:tracePt t="108486" x="2324100" y="5829300"/>
          <p14:tracePt t="108500" x="2324100" y="5822950"/>
          <p14:tracePt t="108520" x="2324100" y="5810250"/>
          <p14:tracePt t="108642" x="2330450" y="5810250"/>
          <p14:tracePt t="108650" x="2349500" y="5816600"/>
          <p14:tracePt t="108657" x="2355850" y="5822950"/>
          <p14:tracePt t="108669" x="2381250" y="5829300"/>
          <p14:tracePt t="108686" x="2425700" y="5848350"/>
          <p14:tracePt t="108701" x="2451100" y="5867400"/>
          <p14:tracePt t="108721" x="2476500" y="5873750"/>
          <p14:tracePt t="108734" x="2495550" y="5873750"/>
          <p14:tracePt t="108756" x="2533650" y="5873750"/>
          <p14:tracePt t="108767" x="2546350" y="5867400"/>
          <p14:tracePt t="108784" x="2565400" y="5867400"/>
          <p14:tracePt t="108802" x="2603500" y="5842000"/>
          <p14:tracePt t="108817" x="2660650" y="5810250"/>
          <p14:tracePt t="108838" x="2736850" y="5784850"/>
          <p14:tracePt t="108850" x="2781300" y="5778500"/>
          <p14:tracePt t="108867" x="2794000" y="5765800"/>
          <p14:tracePt t="108902" x="2813050" y="5765800"/>
          <p14:tracePt t="108917" x="2844800" y="5778500"/>
          <p14:tracePt t="108937" x="2889250" y="5803900"/>
          <p14:tracePt t="108953" x="2927350" y="5829300"/>
          <p14:tracePt t="108970" x="2959100" y="5854700"/>
          <p14:tracePt t="108984" x="2990850" y="5899150"/>
          <p14:tracePt t="109006" x="3016250" y="5918200"/>
          <p14:tracePt t="109017" x="3048000" y="5943600"/>
          <p14:tracePt t="109037" x="2908300" y="6191250"/>
          <p14:tracePt t="109050" x="2857500" y="6248400"/>
          <p14:tracePt t="109067" x="2857500" y="6261100"/>
          <p14:tracePt t="109214" x="2870200" y="6261100"/>
          <p14:tracePt t="109217" x="2882900" y="6261100"/>
          <p14:tracePt t="109233" x="2908300" y="6273800"/>
          <p14:tracePt t="109268" x="2984500" y="6273800"/>
          <p14:tracePt t="109284" x="3086100" y="6273800"/>
          <p14:tracePt t="109300" x="3175000" y="6273800"/>
          <p14:tracePt t="109321" x="3263900" y="6267450"/>
          <p14:tracePt t="109336" x="3321050" y="6267450"/>
          <p14:tracePt t="109350" x="3365500" y="6292850"/>
          <p14:tracePt t="109368" x="3486150" y="6318250"/>
          <p14:tracePt t="109385" x="3606800" y="6350000"/>
          <p14:tracePt t="109390" x="3632200" y="6356350"/>
          <p14:tracePt t="109406" x="3784600" y="6381750"/>
          <p14:tracePt t="109417" x="3892550" y="6388100"/>
          <p14:tracePt t="109433" x="4051300" y="6388100"/>
          <p14:tracePt t="109450" x="4178300" y="6388100"/>
          <p14:tracePt t="109468" x="4356100" y="6388100"/>
          <p14:tracePt t="109485" x="4514850" y="6388100"/>
          <p14:tracePt t="109500" x="4673600" y="6388100"/>
          <p14:tracePt t="109520" x="4902200" y="6375400"/>
          <p14:tracePt t="109533" x="5029200" y="6330950"/>
          <p14:tracePt t="109550" x="5200650" y="6280150"/>
          <p14:tracePt t="109570" x="5403850" y="6191250"/>
          <p14:tracePt t="109585" x="5524500" y="6159500"/>
          <p14:tracePt t="109602" x="5657850" y="6146800"/>
          <p14:tracePt t="109618" x="5962650" y="6007100"/>
          <p14:tracePt t="109633" x="6235700" y="5949950"/>
          <p14:tracePt t="109653" x="6508750" y="5880100"/>
          <p14:tracePt t="109670" x="6623050" y="5861050"/>
          <p14:tracePt t="109685" x="6680200" y="5848350"/>
          <p14:tracePt t="109702" x="6775450" y="5848350"/>
          <p14:tracePt t="109721" x="6953250" y="5886450"/>
          <p14:tracePt t="109733" x="7143750" y="5918200"/>
          <p14:tracePt t="109750" x="7353300" y="5930900"/>
          <p14:tracePt t="109768" x="7486650" y="5962650"/>
          <p14:tracePt t="109783" x="7505700" y="5969000"/>
          <p14:tracePt t="109854" x="7518400" y="5969000"/>
          <p14:tracePt t="109860" x="7537450" y="5956300"/>
          <p14:tracePt t="109870" x="7569200" y="5943600"/>
          <p14:tracePt t="109886" x="7639050" y="5911850"/>
          <p14:tracePt t="109890" x="7658100" y="5911850"/>
          <p14:tracePt t="109902" x="7683500" y="5905500"/>
          <p14:tracePt t="109916" x="7696200" y="5905500"/>
          <p14:tracePt t="109969" x="7702550" y="5905500"/>
          <p14:tracePt t="109979" x="7708900" y="5905500"/>
          <p14:tracePt t="110008" x="7727950" y="5905500"/>
          <p14:tracePt t="110012" x="7734300" y="5918200"/>
          <p14:tracePt t="110016" x="7740650" y="5918200"/>
          <p14:tracePt t="110034" x="7772400" y="5918200"/>
          <p14:tracePt t="110050" x="7804150" y="5924550"/>
          <p14:tracePt t="110067" x="7842250" y="5962650"/>
          <p14:tracePt t="110086" x="7905750" y="6013450"/>
          <p14:tracePt t="110100" x="7931150" y="6045200"/>
          <p14:tracePt t="110117" x="7981950" y="6076950"/>
          <p14:tracePt t="110135" x="8007350" y="6096000"/>
          <p14:tracePt t="110149" x="8013700" y="6108700"/>
          <p14:tracePt t="110181" x="8013700" y="6115050"/>
          <p14:tracePt t="110184" x="8013700" y="6121400"/>
          <p14:tracePt t="110200" x="8013700" y="6134100"/>
          <p14:tracePt t="110216" x="8020050" y="6165850"/>
          <p14:tracePt t="110233" x="8032750" y="6197600"/>
          <p14:tracePt t="110250" x="8051800" y="6210300"/>
          <p14:tracePt t="110266" x="8064500" y="6210300"/>
          <p14:tracePt t="110306" x="8070850" y="6210300"/>
          <p14:tracePt t="110320" x="8121650" y="6210300"/>
          <p14:tracePt t="110335" x="8185150" y="6210300"/>
          <p14:tracePt t="110354" x="8350250" y="6210300"/>
          <p14:tracePt t="110368" x="8426450" y="6197600"/>
          <p14:tracePt t="110385" x="8540750" y="6153150"/>
          <p14:tracePt t="110391" x="8559800" y="6134100"/>
          <p14:tracePt t="110402" x="8585200" y="6108700"/>
          <p14:tracePt t="110417" x="8597900" y="6108700"/>
          <p14:tracePt t="110433" x="8604250" y="6108700"/>
          <p14:tracePt t="110450" x="8629650" y="6102350"/>
          <p14:tracePt t="110467" x="8699500" y="6057900"/>
          <p14:tracePt t="110484" x="8858250" y="5988050"/>
          <p14:tracePt t="110501" x="8978900" y="5924550"/>
          <p14:tracePt t="110517" x="9017000" y="5905500"/>
          <p14:tracePt t="110534" x="9036050" y="5892800"/>
          <p14:tracePt t="110623" x="9036050" y="5886450"/>
          <p14:tracePt t="110633" x="9036050" y="5880100"/>
          <p14:tracePt t="110638" x="9042400" y="5880100"/>
          <p14:tracePt t="110650" x="9048750" y="5880100"/>
          <p14:tracePt t="110702" x="9055100" y="5880100"/>
          <p14:tracePt t="110710" x="9074150" y="5867400"/>
          <p14:tracePt t="110717" x="9086850" y="5861050"/>
          <p14:tracePt t="110733" x="9112250" y="5854700"/>
          <p14:tracePt t="110750" x="9112250" y="5848350"/>
          <p14:tracePt t="110810" x="9112250" y="5854700"/>
          <p14:tracePt t="110815" x="9112250" y="5861050"/>
          <p14:tracePt t="110823" x="9112250" y="5873750"/>
          <p14:tracePt t="110833" x="9112250" y="5892800"/>
          <p14:tracePt t="110850" x="9112250" y="5911850"/>
          <p14:tracePt t="110872" x="9112250" y="5924550"/>
          <p14:tracePt t="110883" x="9112250" y="5930900"/>
          <p14:tracePt t="110914" x="9112250" y="5937250"/>
          <p14:tracePt t="110919" x="9112250" y="5949950"/>
          <p14:tracePt t="110935" x="9086850" y="5962650"/>
          <p14:tracePt t="110950" x="9029700" y="5981700"/>
          <p14:tracePt t="110967" x="8972550" y="5981700"/>
          <p14:tracePt t="110983" x="8934450" y="5994400"/>
          <p14:tracePt t="111064" x="8934450" y="5988050"/>
          <p14:tracePt t="111090" x="8934450" y="5981700"/>
          <p14:tracePt t="111101" x="8934450" y="5969000"/>
          <p14:tracePt t="111122" x="8934450" y="5962650"/>
          <p14:tracePt t="111127" x="8934450" y="5956300"/>
          <p14:tracePt t="111170" x="8934450" y="5949950"/>
          <p14:tracePt t="111181" x="8934450" y="5943600"/>
          <p14:tracePt t="111203" x="8934450" y="5937250"/>
          <p14:tracePt t="111213" x="8940800" y="5924550"/>
          <p14:tracePt t="111218" x="8947150" y="5924550"/>
          <p14:tracePt t="111233" x="8947150" y="5911850"/>
          <p14:tracePt t="111266" x="8953500" y="5899150"/>
          <p14:tracePt t="111283" x="8959850" y="5880100"/>
          <p14:tracePt t="111319" x="8978900" y="5873750"/>
          <p14:tracePt t="111435" x="8966200" y="5873750"/>
          <p14:tracePt t="111441" x="8934450" y="5873750"/>
          <p14:tracePt t="111450" x="8877300" y="5873750"/>
          <p14:tracePt t="111470" x="8578850" y="5930900"/>
          <p14:tracePt t="111483" x="8299450" y="5981700"/>
          <p14:tracePt t="111501" x="7708900" y="6019800"/>
          <p14:tracePt t="111517" x="7156450" y="6019800"/>
          <p14:tracePt t="111533" x="6572250" y="6064250"/>
          <p14:tracePt t="111549" x="6051550" y="6108700"/>
          <p14:tracePt t="111566" x="5619750" y="6134100"/>
          <p14:tracePt t="111585" x="5226050" y="6134100"/>
          <p14:tracePt t="111602" x="4914900" y="6134100"/>
          <p14:tracePt t="111618" x="4559300" y="6134100"/>
          <p14:tracePt t="111633" x="4114800" y="6134100"/>
          <p14:tracePt t="111651" x="3670300" y="6134100"/>
          <p14:tracePt t="111666" x="3308350" y="6134100"/>
          <p14:tracePt t="111683" x="3054350" y="6134100"/>
          <p14:tracePt t="111700" x="2882900" y="6134100"/>
          <p14:tracePt t="111717" x="2781300" y="6121400"/>
          <p14:tracePt t="111733" x="2705100" y="6121400"/>
          <p14:tracePt t="111750" x="2565400" y="6121400"/>
          <p14:tracePt t="111767" x="2349500" y="6121400"/>
          <p14:tracePt t="111783" x="2139950" y="6096000"/>
          <p14:tracePt t="111800" x="2006600" y="6057900"/>
          <p14:tracePt t="111817" x="1974850" y="6032500"/>
          <p14:tracePt t="111854" x="1968500" y="6032500"/>
          <p14:tracePt t="111867" x="1936750" y="6032500"/>
          <p14:tracePt t="111887" x="1809750" y="6032500"/>
          <p14:tracePt t="111892" x="1778000" y="6032500"/>
          <p14:tracePt t="111899" x="1733550" y="6032500"/>
          <p14:tracePt t="111916" x="1689100" y="6032500"/>
          <p14:tracePt t="111970" x="1695450" y="6032500"/>
          <p14:tracePt t="111978" x="1701800" y="6032500"/>
          <p14:tracePt t="111983" x="1701800" y="6038850"/>
          <p14:tracePt t="112000" x="1720850" y="6051550"/>
          <p14:tracePt t="112017" x="1758950" y="6076950"/>
          <p14:tracePt t="112033" x="1841500" y="6089650"/>
          <p14:tracePt t="112050" x="1993900" y="6108700"/>
          <p14:tracePt t="112070" x="2203450" y="6140450"/>
          <p14:tracePt t="112089" x="2305050" y="6178550"/>
          <p14:tracePt t="112103" x="2317750" y="6191250"/>
          <p14:tracePt t="112118" x="2343150" y="6216650"/>
          <p14:tracePt t="112135" x="2362200" y="6248400"/>
          <p14:tracePt t="112150" x="2393950" y="6280150"/>
          <p14:tracePt t="112166" x="2406650" y="6311900"/>
          <p14:tracePt t="112187" x="2432050" y="6337300"/>
          <p14:tracePt t="112200" x="2438400" y="6350000"/>
          <p14:tracePt t="112217" x="2444750" y="6350000"/>
          <p14:tracePt t="112233" x="2457450" y="6350000"/>
          <p14:tracePt t="112250" x="2470150" y="6350000"/>
          <p14:tracePt t="112267" x="2565400" y="6356350"/>
          <p14:tracePt t="112283" x="2705100" y="6394450"/>
          <p14:tracePt t="112301" x="2927350" y="6451600"/>
          <p14:tracePt t="112318" x="3136900" y="6477000"/>
          <p14:tracePt t="112338" x="3333750" y="6483350"/>
          <p14:tracePt t="112351" x="3435350" y="6483350"/>
          <p14:tracePt t="112371" x="3638550" y="6496050"/>
          <p14:tracePt t="112383" x="3816350" y="6508750"/>
          <p14:tracePt t="112389" x="3835400" y="6477000"/>
          <p14:tracePt t="112400" x="3835400" y="6438900"/>
          <p14:tracePt t="112418" x="4165600" y="6407150"/>
          <p14:tracePt t="112433" x="4476750" y="6381750"/>
          <p14:tracePt t="112450" x="4819650" y="6356350"/>
          <p14:tracePt t="112466" x="5162550" y="6343650"/>
          <p14:tracePt t="112485" x="5657850" y="6273800"/>
          <p14:tracePt t="112500" x="5911850" y="6273800"/>
          <p14:tracePt t="112517" x="6203950" y="6273800"/>
          <p14:tracePt t="112532" x="6350000" y="6273800"/>
          <p14:tracePt t="112549" x="6502400" y="6273800"/>
          <p14:tracePt t="112566" x="6661150" y="6273800"/>
          <p14:tracePt t="112582" x="6934200" y="6235700"/>
          <p14:tracePt t="112603" x="7378700" y="6184900"/>
          <p14:tracePt t="112619" x="7727950" y="6146800"/>
          <p14:tracePt t="112633" x="7912100" y="6121400"/>
          <p14:tracePt t="112652" x="8070850" y="6102350"/>
          <p14:tracePt t="112666" x="8140700" y="6096000"/>
          <p14:tracePt t="112683" x="8178800" y="6076950"/>
          <p14:tracePt t="112700" x="8197850" y="6070600"/>
          <p14:tracePt t="112717" x="8229600" y="6070600"/>
          <p14:tracePt t="112736" x="8267700" y="6057900"/>
          <p14:tracePt t="112751" x="8299450" y="6057900"/>
          <p14:tracePt t="112768" x="8318500" y="6057900"/>
          <p14:tracePt t="112855" x="8331200" y="6057900"/>
          <p14:tracePt t="112864" x="8331200" y="6051550"/>
          <p14:tracePt t="112871" x="8337550" y="6038850"/>
          <p14:tracePt t="112883" x="8343900" y="6038850"/>
          <p14:tracePt t="112907" x="8343900" y="6032500"/>
          <p14:tracePt t="112920" x="8356600" y="6026150"/>
          <p14:tracePt t="112940" x="8407400" y="6013450"/>
          <p14:tracePt t="112950" x="8420100" y="6013450"/>
          <p14:tracePt t="112969" x="8451850" y="6013450"/>
          <p14:tracePt t="112988" x="8528050" y="5994400"/>
          <p14:tracePt t="112999" x="8604250" y="6013450"/>
          <p14:tracePt t="113020" x="8750300" y="6076950"/>
          <p14:tracePt t="113035" x="8870950" y="6102350"/>
          <p14:tracePt t="113050" x="8928100" y="6115050"/>
          <p14:tracePt t="113067" x="8947150" y="6121400"/>
          <p14:tracePt t="113307" x="8959850" y="6102350"/>
          <p14:tracePt t="113312" x="8966200" y="6096000"/>
          <p14:tracePt t="113321" x="8991600" y="6083300"/>
          <p14:tracePt t="113339" x="9118600" y="5994400"/>
          <p14:tracePt t="113350" x="9188450" y="5930900"/>
          <p14:tracePt t="113366" x="9271000" y="5867400"/>
          <p14:tracePt t="113388" x="9302750" y="5822950"/>
          <p14:tracePt t="113393" x="9309100" y="5822950"/>
          <p14:tracePt t="113487" x="9309100" y="5810250"/>
          <p14:tracePt t="113496" x="9309100" y="5803900"/>
          <p14:tracePt t="113501" x="9309100" y="5797550"/>
          <p14:tracePt t="113516" x="9321800" y="5784850"/>
          <p14:tracePt t="113533" x="9334500" y="5772150"/>
          <p14:tracePt t="113550" x="9340850" y="5759450"/>
          <p14:tracePt t="113567" x="9340850" y="5753100"/>
          <p14:tracePt t="113587" x="9347200" y="5734050"/>
          <p14:tracePt t="113604" x="9366250" y="5721350"/>
          <p14:tracePt t="113620" x="9372600" y="5695950"/>
          <p14:tracePt t="113639" x="9372600" y="5657850"/>
          <p14:tracePt t="113652" x="9372600" y="5638800"/>
          <p14:tracePt t="113670" x="9347200" y="5600700"/>
          <p14:tracePt t="113683" x="9321800" y="5568950"/>
          <p14:tracePt t="113701" x="9315450" y="5549900"/>
          <p14:tracePt t="113721" x="9283700" y="5530850"/>
          <p14:tracePt t="113735" x="9277350" y="5518150"/>
          <p14:tracePt t="113753" x="9264650" y="5492750"/>
          <p14:tracePt t="113767" x="9239250" y="5454650"/>
          <p14:tracePt t="113785" x="9220200" y="5435600"/>
          <p14:tracePt t="113800" x="9175750" y="5403850"/>
          <p14:tracePt t="113820" x="9124950" y="5391150"/>
          <p14:tracePt t="113836" x="9080500" y="5372100"/>
          <p14:tracePt t="113853" x="9023350" y="5359400"/>
          <p14:tracePt t="113868" x="8978900" y="5359400"/>
          <p14:tracePt t="113888" x="8915400" y="5359400"/>
          <p14:tracePt t="113892" x="8902700" y="5359400"/>
          <p14:tracePt t="113900" x="8883650" y="5359400"/>
          <p14:tracePt t="113916" x="8832850" y="5372100"/>
          <p14:tracePt t="113936" x="8775700" y="5403850"/>
          <p14:tracePt t="113952" x="8705850" y="5454650"/>
          <p14:tracePt t="113971" x="8636000" y="5518150"/>
          <p14:tracePt t="113983" x="8591550" y="5568950"/>
          <p14:tracePt t="114003" x="8528050" y="5638800"/>
          <p14:tracePt t="114016" x="8509000" y="5657850"/>
          <p14:tracePt t="114033" x="8509000" y="5683250"/>
          <p14:tracePt t="114054" x="8509000" y="5689600"/>
          <p14:tracePt t="114069" x="8509000" y="5708650"/>
          <p14:tracePt t="114087" x="8521700" y="5727700"/>
          <p14:tracePt t="114100" x="8521700" y="5759450"/>
          <p14:tracePt t="114120" x="8521700" y="5835650"/>
          <p14:tracePt t="114139" x="8553450" y="5911850"/>
          <p14:tracePt t="114151" x="8572500" y="5943600"/>
          <p14:tracePt t="114169" x="8591550" y="5975350"/>
          <p14:tracePt t="114183" x="8616950" y="5994400"/>
          <p14:tracePt t="114200" x="8629650" y="6007100"/>
          <p14:tracePt t="114220" x="8680450" y="6038850"/>
          <p14:tracePt t="114237" x="8693150" y="6045200"/>
          <p14:tracePt t="114251" x="8724900" y="6057900"/>
          <p14:tracePt t="114268" x="8756650" y="6057900"/>
          <p14:tracePt t="114282" x="8813800" y="6070600"/>
          <p14:tracePt t="114299" x="8864600" y="6096000"/>
          <p14:tracePt t="114316" x="8870950" y="6165850"/>
          <p14:tracePt t="114333" x="8902700" y="6165850"/>
          <p14:tracePt t="114350" x="8921750" y="6178550"/>
          <p14:tracePt t="114368" x="8966200" y="6178550"/>
          <p14:tracePt t="114383" x="9055100" y="6153150"/>
          <p14:tracePt t="114392" x="9105900" y="6146800"/>
          <p14:tracePt t="114400" x="9137650" y="6134100"/>
          <p14:tracePt t="114423" x="9245600" y="6089650"/>
          <p14:tracePt t="114433" x="9264650" y="6076950"/>
          <p14:tracePt t="114452" x="9277350" y="6064250"/>
          <p14:tracePt t="114471" x="9315450" y="6038850"/>
          <p14:tracePt t="114483" x="9340850" y="6026150"/>
          <p14:tracePt t="114499" x="9372600" y="6000750"/>
          <p14:tracePt t="114519" x="9378950" y="5994400"/>
          <p14:tracePt t="114550" x="9378950" y="5988050"/>
          <p14:tracePt t="114576" x="9378950" y="5975350"/>
          <p14:tracePt t="114587" x="9378950" y="5969000"/>
          <p14:tracePt t="114601" x="9391650" y="5969000"/>
          <p14:tracePt t="114616" x="9391650" y="5962650"/>
          <p14:tracePt t="114635" x="9385300" y="5937250"/>
          <p14:tracePt t="114649" x="9378950" y="5924550"/>
          <p14:tracePt t="114666" x="9366250" y="5886450"/>
          <p14:tracePt t="114683" x="9347200" y="5861050"/>
          <p14:tracePt t="114700" x="9340850" y="5835650"/>
          <p14:tracePt t="114716" x="9321800" y="5784850"/>
          <p14:tracePt t="114737" x="9309100" y="5721350"/>
          <p14:tracePt t="114749" x="9296400" y="5689600"/>
          <p14:tracePt t="114769" x="9277350" y="5664200"/>
          <p14:tracePt t="114784" x="9251950" y="5651500"/>
          <p14:tracePt t="114804" x="9232900" y="5638800"/>
          <p14:tracePt t="114816" x="9207500" y="5626100"/>
          <p14:tracePt t="114833" x="9182100" y="5619750"/>
          <p14:tracePt t="114850" x="9175750" y="5607050"/>
          <p14:tracePt t="114869" x="9137650" y="5588000"/>
          <p14:tracePt t="114883" x="9124950" y="5588000"/>
          <p14:tracePt t="114892" x="9112250" y="5588000"/>
          <p14:tracePt t="114905" x="9105900" y="5588000"/>
          <p14:tracePt t="114918" x="9093200" y="5588000"/>
          <p14:tracePt t="114937" x="9042400" y="5613400"/>
          <p14:tracePt t="114949" x="9010650" y="5638800"/>
          <p14:tracePt t="114966" x="8953500" y="5683250"/>
          <p14:tracePt t="114986" x="8909050" y="5740400"/>
          <p14:tracePt t="115002" x="8902700" y="5759450"/>
          <p14:tracePt t="115016" x="8902700" y="5778500"/>
          <p14:tracePt t="115038" x="8896350" y="5797550"/>
          <p14:tracePt t="115049" x="8896350" y="5816600"/>
          <p14:tracePt t="115067" x="8896350" y="5842000"/>
          <p14:tracePt t="115085" x="8921750" y="5880100"/>
          <p14:tracePt t="115103" x="8978900" y="5924550"/>
          <p14:tracePt t="115117" x="9055100" y="5956300"/>
          <p14:tracePt t="115133" x="9182100" y="5975350"/>
          <p14:tracePt t="115149" x="9321800" y="5994400"/>
          <p14:tracePt t="115166" x="9423400" y="5981700"/>
          <p14:tracePt t="115184" x="9512300" y="5937250"/>
          <p14:tracePt t="115199" x="9537700" y="5905500"/>
          <p14:tracePt t="115217" x="9544050" y="5892800"/>
          <p14:tracePt t="115232" x="9569450" y="5861050"/>
          <p14:tracePt t="115249" x="9575800" y="5835650"/>
          <p14:tracePt t="115265" x="9575800" y="5797550"/>
          <p14:tracePt t="115282" x="9582150" y="5753100"/>
          <p14:tracePt t="115299" x="9550400" y="5664200"/>
          <p14:tracePt t="115316" x="9493250" y="5588000"/>
          <p14:tracePt t="115337" x="9442450" y="5530850"/>
          <p14:tracePt t="115351" x="9423400" y="5518150"/>
          <p14:tracePt t="115465" x="9410700" y="5505450"/>
          <p14:tracePt t="115469" x="9404350" y="5499100"/>
          <p14:tracePt t="115485" x="9378950" y="5480050"/>
          <p14:tracePt t="115500" x="9347200" y="5435600"/>
          <p14:tracePt t="115516" x="9302750" y="5403850"/>
          <p14:tracePt t="115533" x="9264650" y="5384800"/>
          <p14:tracePt t="115549" x="9245600" y="5384800"/>
          <p14:tracePt t="115566" x="9226550" y="5384800"/>
          <p14:tracePt t="115586" x="9150350" y="5384800"/>
          <p14:tracePt t="115605" x="9061450" y="5384800"/>
          <p14:tracePt t="115616" x="9004300" y="5384800"/>
          <p14:tracePt t="115633" x="8934450" y="5384800"/>
          <p14:tracePt t="115652" x="8883650" y="5410200"/>
          <p14:tracePt t="115666" x="8851900" y="5441950"/>
          <p14:tracePt t="115686" x="8794750" y="5467350"/>
          <p14:tracePt t="115700" x="8743950" y="5499100"/>
          <p14:tracePt t="115716" x="8680450" y="5556250"/>
          <p14:tracePt t="115736" x="8616950" y="5607050"/>
          <p14:tracePt t="115749" x="8572500" y="5683250"/>
          <p14:tracePt t="115766" x="8521700" y="5746750"/>
          <p14:tracePt t="115783" x="8483600" y="5816600"/>
          <p14:tracePt t="115800" x="8470900" y="5848350"/>
          <p14:tracePt t="115816" x="8470900" y="5861050"/>
          <p14:tracePt t="115835" x="8470900" y="5867400"/>
          <p14:tracePt t="115853" x="8477250" y="5886450"/>
          <p14:tracePt t="115870" x="8509000" y="5892800"/>
          <p14:tracePt t="115886" x="8521700" y="5899150"/>
          <p14:tracePt t="115890" x="8528050" y="5905500"/>
          <p14:tracePt t="115901" x="8547100" y="5918200"/>
          <p14:tracePt t="115916" x="8616950" y="5943600"/>
          <p14:tracePt t="115937" x="8775700" y="6000750"/>
          <p14:tracePt t="115949" x="8870950" y="6019800"/>
          <p14:tracePt t="115970" x="8991600" y="6032500"/>
          <p14:tracePt t="115984" x="9042400" y="6051550"/>
          <p14:tracePt t="116000" x="9067800" y="6045200"/>
          <p14:tracePt t="116016" x="9105900" y="6032500"/>
          <p14:tracePt t="116033" x="9156700" y="5994400"/>
          <p14:tracePt t="116049" x="9239250" y="5937250"/>
          <p14:tracePt t="116066" x="9290050" y="5892800"/>
          <p14:tracePt t="116083" x="9347200" y="5829300"/>
          <p14:tracePt t="116105" x="9391650" y="5740400"/>
          <p14:tracePt t="116117" x="9404350" y="5689600"/>
          <p14:tracePt t="116133" x="9417050" y="5619750"/>
          <p14:tracePt t="116156" x="9423400" y="5524500"/>
          <p14:tracePt t="116166" x="9410700" y="5492750"/>
          <p14:tracePt t="116184" x="9391650" y="5422900"/>
          <p14:tracePt t="116199" x="9359900" y="5384800"/>
          <p14:tracePt t="116216" x="9347200" y="5384800"/>
          <p14:tracePt t="116249" x="9334500" y="5384800"/>
          <p14:tracePt t="116266" x="9315450" y="5384800"/>
          <p14:tracePt t="116282" x="9271000" y="5397500"/>
          <p14:tracePt t="116299" x="9207500" y="5435600"/>
          <p14:tracePt t="116316" x="9124950" y="5473700"/>
          <p14:tracePt t="116337" x="9055100" y="5524500"/>
          <p14:tracePt t="116354" x="8991600" y="5568950"/>
          <p14:tracePt t="116369" x="8959850" y="5638800"/>
          <p14:tracePt t="116385" x="8921750" y="5721350"/>
          <p14:tracePt t="116390" x="8921750" y="5734050"/>
          <p14:tracePt t="116404" x="8909050" y="5829300"/>
          <p14:tracePt t="116416" x="8915400" y="5905500"/>
          <p14:tracePt t="116437" x="8940800" y="6007100"/>
          <p14:tracePt t="116449" x="8978900" y="6051550"/>
          <p14:tracePt t="116466" x="9023350" y="6076950"/>
          <p14:tracePt t="116488" x="9086850" y="6096000"/>
          <p14:tracePt t="116499" x="9131300" y="6083300"/>
          <p14:tracePt t="116516" x="9226550" y="6013450"/>
          <p14:tracePt t="116533" x="9302750" y="5981700"/>
          <p14:tracePt t="116549" x="9410700" y="5949950"/>
          <p14:tracePt t="116566" x="9493250" y="5924550"/>
          <p14:tracePt t="116584" x="9531350" y="5905500"/>
          <p14:tracePt t="116603" x="9550400" y="5873750"/>
          <p14:tracePt t="116616" x="9556750" y="5861050"/>
          <p14:tracePt t="116633" x="9556750" y="5829300"/>
          <p14:tracePt t="116650" x="9556750" y="5791200"/>
          <p14:tracePt t="116666" x="9537700" y="5759450"/>
          <p14:tracePt t="116683" x="9455150" y="5689600"/>
          <p14:tracePt t="116700" x="9258300" y="5549900"/>
          <p14:tracePt t="116719" x="9086850" y="5461000"/>
          <p14:tracePt t="116733" x="8902700" y="5429250"/>
          <p14:tracePt t="116749" x="8826500" y="5429250"/>
          <p14:tracePt t="116767" x="8801100" y="5429250"/>
          <p14:tracePt t="116783" x="8788400" y="5435600"/>
          <p14:tracePt t="116800" x="8743950" y="5492750"/>
          <p14:tracePt t="116817" x="8718550" y="5562600"/>
          <p14:tracePt t="116836" x="8731250" y="5645150"/>
          <p14:tracePt t="116854" x="8731250" y="5727700"/>
          <p14:tracePt t="116867" x="8724900" y="5753100"/>
          <p14:tracePt t="116886" x="8724900" y="5765800"/>
          <p14:tracePt t="116939" x="8724900" y="5778500"/>
          <p14:tracePt t="116948" x="8724900" y="5784850"/>
          <p14:tracePt t="116962" x="8724900" y="5791200"/>
          <p14:tracePt t="116966" x="8724900" y="5797550"/>
          <p14:tracePt t="116986" x="8724900" y="5816600"/>
          <p14:tracePt t="116999" x="8731250" y="5829300"/>
          <p14:tracePt t="117017" x="8756650" y="5842000"/>
          <p14:tracePt t="117034" x="8775700" y="5842000"/>
          <p14:tracePt t="117049" x="8794750" y="5854700"/>
          <p14:tracePt t="117066" x="8807450" y="5861050"/>
          <p14:tracePt t="117082" x="8826500" y="5867400"/>
          <p14:tracePt t="117104" x="8864600" y="5892800"/>
          <p14:tracePt t="117117" x="8909050" y="5905500"/>
          <p14:tracePt t="117133" x="8978900" y="5924550"/>
          <p14:tracePt t="117149" x="9036050" y="5930900"/>
          <p14:tracePt t="117166" x="9055100" y="5930900"/>
          <p14:tracePt t="117186" x="9061450" y="5930900"/>
          <p14:tracePt t="117199" x="9067800" y="5930900"/>
          <p14:tracePt t="117263" x="9074150" y="5930900"/>
          <p14:tracePt t="117270" x="9086850" y="5930900"/>
          <p14:tracePt t="117283" x="9086850" y="5924550"/>
          <p14:tracePt t="117355" x="9093200" y="5924550"/>
          <p14:tracePt t="117361" x="9105900" y="5918200"/>
          <p14:tracePt t="117368" x="9105900" y="5911850"/>
          <p14:tracePt t="117382" x="9124950" y="5899150"/>
          <p14:tracePt t="117388" x="9124950" y="5892800"/>
          <p14:tracePt t="117400" x="9131300" y="5892800"/>
          <p14:tracePt t="117420" x="9182100" y="5842000"/>
          <p14:tracePt t="117606" x="9182100" y="5854700"/>
          <p14:tracePt t="117618" x="9182100" y="5867400"/>
          <p14:tracePt t="117681" x="9182100" y="5873750"/>
          <p14:tracePt t="117687" x="9182100" y="5880100"/>
          <p14:tracePt t="117702" x="9182100" y="5892800"/>
          <p14:tracePt t="117716" x="9182100" y="5911850"/>
          <p14:tracePt t="117733" x="9201150" y="5911850"/>
          <p14:tracePt t="117766" x="9201150" y="5924550"/>
          <p14:tracePt t="118110" x="9201150" y="5930900"/>
          <p14:tracePt t="118119" x="9201150" y="5943600"/>
          <p14:tracePt t="118138" x="9207500" y="5943600"/>
          <p14:tracePt t="118143" x="9213850" y="5943600"/>
          <p14:tracePt t="118372" x="9213850" y="5937250"/>
          <p14:tracePt t="118378" x="9213850" y="5930900"/>
          <p14:tracePt t="118583" x="9207500" y="5930900"/>
          <p14:tracePt t="118751" x="9207500" y="5924550"/>
          <p14:tracePt t="118762" x="9207500" y="5918200"/>
          <p14:tracePt t="118874" x="9207500" y="5924550"/>
          <p14:tracePt t="118901" x="9213850" y="5924550"/>
          <p14:tracePt t="118988" x="9213850" y="5930900"/>
          <p14:tracePt t="118998" x="9213850" y="5949950"/>
          <p14:tracePt t="119003" x="9213850" y="5956300"/>
          <p14:tracePt t="119033" x="9207500" y="6013450"/>
          <p14:tracePt t="119050" x="9188450" y="6026150"/>
          <p14:tracePt t="119066" x="9188450" y="6032500"/>
          <p14:tracePt t="119230" x="9182100" y="6032500"/>
          <p14:tracePt t="119235" x="9175750" y="6032500"/>
          <p14:tracePt t="119249" x="9150350" y="6019800"/>
          <p14:tracePt t="119266" x="9118600" y="6000750"/>
          <p14:tracePt t="119284" x="9099550" y="5994400"/>
          <p14:tracePt t="119302" x="9080500" y="5994400"/>
          <p14:tracePt t="119315" x="9067800" y="5994400"/>
          <p14:tracePt t="119355" x="9061450" y="5994400"/>
          <p14:tracePt t="119366" x="9055100" y="5994400"/>
          <p14:tracePt t="119688" x="9055100" y="6000750"/>
          <p14:tracePt t="119692" x="9055100" y="6013450"/>
          <p14:tracePt t="119700" x="9061450" y="6019800"/>
          <p14:tracePt t="119716" x="9074150" y="6019800"/>
          <p14:tracePt t="120602" x="9074150" y="6026150"/>
          <p14:tracePt t="120608" x="9074150" y="6032500"/>
          <p14:tracePt t="120676" x="9067800" y="6032500"/>
          <p14:tracePt t="120684" x="9036050" y="6032500"/>
          <p14:tracePt t="120690" x="9004300" y="6032500"/>
          <p14:tracePt t="120699" x="8890000" y="5975350"/>
          <p14:tracePt t="120732" x="8534400" y="5715000"/>
          <p14:tracePt t="120767" x="8286750" y="5537200"/>
          <p14:tracePt t="120799" x="8064500" y="5384800"/>
          <p14:tracePt t="120815" x="7981950" y="5308600"/>
          <p14:tracePt t="120832" x="7956550" y="5283200"/>
          <p14:tracePt t="120850" x="7956550" y="5270500"/>
          <p14:tracePt t="120866" x="7937500" y="5270500"/>
          <p14:tracePt t="121016" x="7931150" y="5270500"/>
          <p14:tracePt t="121026" x="7924800" y="5270500"/>
          <p14:tracePt t="121120" x="7918450" y="5270500"/>
          <p14:tracePt t="121129" x="7905750" y="5270500"/>
          <p14:tracePt t="121137" x="7893050" y="5270500"/>
          <p14:tracePt t="121152" x="7867650" y="5295900"/>
          <p14:tracePt t="121168" x="7816850" y="5340350"/>
          <p14:tracePt t="121186" x="7696200" y="5410200"/>
          <p14:tracePt t="121199" x="7600950" y="5467350"/>
          <p14:tracePt t="121215" x="7473950" y="5524500"/>
          <p14:tracePt t="121233" x="7340600" y="5556250"/>
          <p14:tracePt t="121249" x="7308850" y="5568950"/>
          <p14:tracePt t="121353" x="7308850" y="5549900"/>
          <p14:tracePt t="121358" x="7315200" y="5543550"/>
          <p14:tracePt t="121369" x="7346950" y="5499100"/>
          <p14:tracePt t="121386" x="7391400" y="5454650"/>
          <p14:tracePt t="121400" x="7416800" y="5416550"/>
          <p14:tracePt t="121404" x="7423150" y="5416550"/>
          <p14:tracePt t="121417" x="7461250" y="5384800"/>
          <p14:tracePt t="121434" x="7480300" y="5346700"/>
          <p14:tracePt t="121456" x="7543800" y="5270500"/>
          <p14:tracePt t="121469" x="7543800" y="5251450"/>
          <p14:tracePt t="121503" x="7550150" y="5251450"/>
          <p14:tracePt t="121515" x="7556500" y="5251450"/>
          <p14:tracePt t="121826" x="7562850" y="5251450"/>
          <p14:tracePt t="121828" x="7569200" y="5251450"/>
          <p14:tracePt t="121832" x="7581900" y="5251450"/>
          <p14:tracePt t="121848" x="7626350" y="5245100"/>
          <p14:tracePt t="121869" x="7715250" y="5238750"/>
          <p14:tracePt t="121901" x="7842250" y="5238750"/>
          <p14:tracePt t="121906" x="7848600" y="5238750"/>
          <p14:tracePt t="121932" x="7854950" y="5238750"/>
          <p14:tracePt t="121989" x="7874000" y="5251450"/>
          <p14:tracePt t="121994" x="7880350" y="5264150"/>
          <p14:tracePt t="121999" x="7886700" y="5276850"/>
          <p14:tracePt t="122021" x="7893050" y="5276850"/>
          <p14:tracePt t="122032" x="7912100" y="5283200"/>
          <p14:tracePt t="122053" x="7988300" y="5308600"/>
          <p14:tracePt t="122065" x="8007350" y="5327650"/>
          <p14:tracePt t="122087" x="8013700" y="5327650"/>
          <p14:tracePt t="122098" x="8032750" y="5327650"/>
          <p14:tracePt t="122118" x="8089900" y="5365750"/>
          <p14:tracePt t="122135" x="8108950" y="5372100"/>
          <p14:tracePt t="122148" x="8115300" y="5372100"/>
          <p14:tracePt t="122292" x="8115300" y="5365750"/>
          <p14:tracePt t="122297" x="8115300" y="5359400"/>
          <p14:tracePt t="122302" x="8128000" y="5359400"/>
          <p14:tracePt t="122316" x="8147050" y="5334000"/>
          <p14:tracePt t="122527" x="8147050" y="5327650"/>
          <p14:tracePt t="122533" x="8147050" y="5321300"/>
          <p14:tracePt t="122956" x="8147050" y="5327650"/>
          <p14:tracePt t="124955" x="8140700" y="5334000"/>
          <p14:tracePt t="124959" x="8128000" y="5346700"/>
          <p14:tracePt t="124967" x="8108950" y="5353050"/>
          <p14:tracePt t="124982" x="8166100" y="5264150"/>
          <p14:tracePt t="124999" x="8286750" y="5175250"/>
          <p14:tracePt t="125015" x="8394700" y="5111750"/>
          <p14:tracePt t="125032" x="8439150" y="5099050"/>
          <p14:tracePt t="125065" x="8477250" y="5054600"/>
          <p14:tracePt t="125098" x="8464550" y="5022850"/>
          <p14:tracePt t="125136" x="8362950" y="5003800"/>
          <p14:tracePt t="125151" x="8331200" y="5003800"/>
          <p14:tracePt t="125165" x="8318500" y="5003800"/>
          <p14:tracePt t="125181" x="8312150" y="5003800"/>
          <p14:tracePt t="125198" x="8293100" y="5029200"/>
          <p14:tracePt t="125215" x="8293100" y="5054600"/>
          <p14:tracePt t="125232" x="8293100" y="5099050"/>
          <p14:tracePt t="125248" x="8293100" y="5105400"/>
          <p14:tracePt t="125284" x="8305800" y="5105400"/>
          <p14:tracePt t="125300" x="8337550" y="5099050"/>
          <p14:tracePt t="125380" x="8331200" y="5099050"/>
          <p14:tracePt t="125389" x="8318500" y="5099050"/>
          <p14:tracePt t="125398" x="8312150" y="5099050"/>
          <p14:tracePt t="125462" x="8305800" y="5099050"/>
          <p14:tracePt t="125470" x="8293100" y="5099050"/>
          <p14:tracePt t="125534" x="8286750" y="5099050"/>
          <p14:tracePt t="125541" x="8274050" y="5086350"/>
          <p14:tracePt t="125548" x="8223250" y="5048250"/>
          <p14:tracePt t="125566" x="8185150" y="5003800"/>
          <p14:tracePt t="125588" x="8172450" y="4991100"/>
          <p14:tracePt t="125599" x="8147050" y="4991100"/>
          <p14:tracePt t="125617" x="8140700" y="4991100"/>
          <p14:tracePt t="125632" x="8140700" y="4972050"/>
          <p14:tracePt t="125649" x="8140700" y="4965700"/>
          <p14:tracePt t="125665" x="8147050" y="4959350"/>
          <p14:tracePt t="125684" x="8159750" y="4959350"/>
          <p14:tracePt t="125701" x="8166100" y="4959350"/>
          <p14:tracePt t="125747" x="8172450" y="4953000"/>
          <p14:tracePt t="125752" x="8178800" y="4946650"/>
          <p14:tracePt t="125769" x="8229600" y="4889500"/>
          <p14:tracePt t="125782" x="8305800" y="4838700"/>
          <p14:tracePt t="125800" x="8369300" y="4781550"/>
          <p14:tracePt t="125816" x="8420100" y="4749800"/>
          <p14:tracePt t="125832" x="8451850" y="4724400"/>
          <p14:tracePt t="125848" x="8464550" y="4718050"/>
          <p14:tracePt t="125868" x="8502650" y="4692650"/>
          <p14:tracePt t="125884" x="8547100" y="4673600"/>
          <p14:tracePt t="125900" x="8610600" y="4660900"/>
          <p14:tracePt t="125917" x="8655050" y="4654550"/>
          <p14:tracePt t="125923" x="8674100" y="4654550"/>
          <p14:tracePt t="125936" x="8693150" y="4654550"/>
          <p14:tracePt t="125948" x="8705850" y="4654550"/>
          <p14:tracePt t="125967" x="8712200" y="4654550"/>
          <p14:tracePt t="126031" x="8712200" y="4660900"/>
          <p14:tracePt t="126036" x="8712200" y="4673600"/>
          <p14:tracePt t="126048" x="8712200" y="4679950"/>
          <p14:tracePt t="126069" x="8693150" y="4737100"/>
          <p14:tracePt t="126083" x="8680450" y="4768850"/>
          <p14:tracePt t="126098" x="8655050" y="4794250"/>
          <p14:tracePt t="126115" x="8629650" y="4813300"/>
          <p14:tracePt t="126132" x="8534400" y="4800600"/>
          <p14:tracePt t="126151" x="8191500" y="4578350"/>
          <p14:tracePt t="126165" x="7848600" y="4394200"/>
          <p14:tracePt t="126184" x="6985000" y="3930650"/>
          <p14:tracePt t="126199" x="6057900" y="3479800"/>
          <p14:tracePt t="126215" x="5264150" y="3143250"/>
          <p14:tracePt t="126232" x="4667250" y="2984500"/>
          <p14:tracePt t="126248" x="4191000" y="2870200"/>
          <p14:tracePt t="126265" x="3898900" y="2857500"/>
          <p14:tracePt t="126284" x="3498850" y="2984500"/>
          <p14:tracePt t="126300" x="3130550" y="3175000"/>
          <p14:tracePt t="126315" x="2813050" y="3346450"/>
          <p14:tracePt t="126331" x="2603500" y="3422650"/>
          <p14:tracePt t="126348" x="2508250" y="3492500"/>
          <p14:tracePt t="126365" x="2432050" y="3536950"/>
          <p14:tracePt t="126387" x="2286000" y="3657600"/>
          <p14:tracePt t="126401" x="2114550" y="3778250"/>
          <p14:tracePt t="126415" x="1892300" y="3924300"/>
          <p14:tracePt t="126423" x="1733550" y="4032250"/>
          <p14:tracePt t="126431" x="1574800" y="4140200"/>
          <p14:tracePt t="126448" x="1289050" y="4330700"/>
          <p14:tracePt t="126469" x="1117600" y="4514850"/>
          <p14:tracePt t="126485" x="1117600" y="4616450"/>
          <p14:tracePt t="126499" x="1130300" y="4705350"/>
          <p14:tracePt t="126515" x="1187450" y="4813300"/>
          <p14:tracePt t="126532" x="1206500" y="4921250"/>
          <p14:tracePt t="126548" x="1200150" y="5060950"/>
          <p14:tracePt t="126565" x="1168400" y="5232400"/>
          <p14:tracePt t="126582" x="1168400" y="5473700"/>
          <p14:tracePt t="126599" x="1187450" y="5683250"/>
          <p14:tracePt t="126615" x="1244600" y="5899150"/>
          <p14:tracePt t="126635" x="1308100" y="6115050"/>
          <p14:tracePt t="126652" x="1339850" y="6280150"/>
          <p14:tracePt t="126668" x="1333500" y="6438900"/>
          <p14:tracePt t="126682" x="1339850" y="6616700"/>
          <p14:tracePt t="126815" x="2330450" y="6851650"/>
          <p14:tracePt t="126831" x="2425700" y="6851650"/>
          <p14:tracePt t="126848" x="2578100" y="6851650"/>
          <p14:tracePt t="126865" x="2781300" y="6851650"/>
          <p14:tracePt t="126883" x="3117850" y="6851650"/>
          <p14:tracePt t="126903" x="3397250" y="6851650"/>
          <p14:tracePt t="126917" x="3536950" y="6851650"/>
          <p14:tracePt t="126923" x="3619500" y="6851650"/>
          <p14:tracePt t="126936" x="3740150" y="6851650"/>
          <p14:tracePt t="126949" x="3860800" y="6851650"/>
          <p14:tracePt t="126968" x="4121150" y="6851650"/>
          <p14:tracePt t="126985" x="4419600" y="6832600"/>
          <p14:tracePt t="127001" x="4730750" y="6838950"/>
          <p14:tracePt t="127017" x="5175250" y="6851650"/>
          <p14:tracePt t="127033" x="5410200" y="6819900"/>
          <p14:tracePt t="127048" x="5530850" y="6731000"/>
          <p14:tracePt t="127065" x="5651500" y="6635750"/>
          <p14:tracePt t="127088" x="5829300" y="6521450"/>
          <p14:tracePt t="127098" x="5937250" y="6445250"/>
          <p14:tracePt t="127115" x="6070600" y="6343650"/>
          <p14:tracePt t="127131" x="6184900" y="6229350"/>
          <p14:tracePt t="127148" x="6273800" y="6108700"/>
          <p14:tracePt t="127166" x="6356350" y="5988050"/>
          <p14:tracePt t="127187" x="6496050" y="5784850"/>
          <p14:tracePt t="127198" x="6559550" y="5676900"/>
          <p14:tracePt t="127217" x="6673850" y="5556250"/>
          <p14:tracePt t="127236" x="6737350" y="5454650"/>
          <p14:tracePt t="127249" x="6769100" y="5422900"/>
          <p14:tracePt t="127265" x="6794500" y="5403850"/>
          <p14:tracePt t="127282" x="6813550" y="5397500"/>
          <p14:tracePt t="127298" x="6870700" y="5391150"/>
          <p14:tracePt t="127315" x="6972300" y="5410200"/>
          <p14:tracePt t="127332" x="7067550" y="5441950"/>
          <p14:tracePt t="127348" x="7175500" y="5480050"/>
          <p14:tracePt t="127365" x="7289800" y="5518150"/>
          <p14:tracePt t="127385" x="7435850" y="5575300"/>
          <p14:tracePt t="127402" x="7531100" y="5607050"/>
          <p14:tracePt t="127421" x="7588250" y="5619750"/>
          <p14:tracePt t="127425" x="7607300" y="5632450"/>
          <p14:tracePt t="127434" x="7626350" y="5632450"/>
          <p14:tracePt t="127450" x="7696200" y="5645150"/>
          <p14:tracePt t="127465" x="7791450" y="5645150"/>
          <p14:tracePt t="127485" x="7848600" y="5645150"/>
          <p14:tracePt t="127498" x="7861300" y="5645150"/>
          <p14:tracePt t="127515" x="7867650" y="5645150"/>
          <p14:tracePt t="127534" x="7880350" y="5645150"/>
          <p14:tracePt t="127548" x="7893050" y="5638800"/>
          <p14:tracePt t="127565" x="7918450" y="5613400"/>
          <p14:tracePt t="127581" x="7937500" y="5600700"/>
          <p14:tracePt t="127598" x="7988300" y="5568950"/>
          <p14:tracePt t="127615" x="8051800" y="5518150"/>
          <p14:tracePt t="127634" x="8128000" y="5454650"/>
          <p14:tracePt t="127648" x="8172450" y="5391150"/>
          <p14:tracePt t="127665" x="8197850" y="5359400"/>
          <p14:tracePt t="127698" x="8178800" y="5353050"/>
          <p14:tracePt t="127715" x="8172450" y="5346700"/>
          <p14:tracePt t="127734" x="8172450" y="5334000"/>
          <p14:tracePt t="127751" x="8172450" y="5314950"/>
          <p14:tracePt t="127782" x="8185150" y="5314950"/>
          <p14:tracePt t="127800" x="8197850" y="5314950"/>
          <p14:tracePt t="127881" x="8204200" y="5314950"/>
          <p14:tracePt t="127889" x="8210550" y="5314950"/>
          <p14:tracePt t="127909" x="8204200" y="5334000"/>
          <p14:tracePt t="127918" x="8166100" y="5346700"/>
          <p14:tracePt t="127925" x="8070850" y="5416550"/>
          <p14:tracePt t="127936" x="7810500" y="5626100"/>
          <p14:tracePt t="127953" x="7600950" y="5854700"/>
          <p14:tracePt t="127970" x="7505700" y="6007100"/>
          <p14:tracePt t="127984" x="7518400" y="6153150"/>
          <p14:tracePt t="127998" x="7594600" y="6280150"/>
          <p14:tracePt t="128018" x="7816850" y="6477000"/>
          <p14:tracePt t="128036" x="8140700" y="6762750"/>
          <p14:tracePt t="128048" x="8324850" y="6851650"/>
          <p14:tracePt t="128069" x="8559800" y="6851650"/>
          <p14:tracePt t="128081" x="8801100" y="6851650"/>
          <p14:tracePt t="128098" x="8921750" y="6788150"/>
          <p14:tracePt t="128114" x="9055100" y="6699250"/>
          <p14:tracePt t="128135" x="9144000" y="6559550"/>
          <p14:tracePt t="128147" x="9182100" y="6419850"/>
          <p14:tracePt t="128169" x="9220200" y="6248400"/>
          <p14:tracePt t="128185" x="9220200" y="6134100"/>
          <p14:tracePt t="128202" x="9207500" y="6019800"/>
          <p14:tracePt t="128218" x="9163050" y="5937250"/>
          <p14:tracePt t="128236" x="9112250" y="5867400"/>
          <p14:tracePt t="128249" x="9099550" y="5867400"/>
          <p14:tracePt t="128328" x="9099550" y="5854700"/>
          <p14:tracePt t="128334" x="9099550" y="5848350"/>
          <p14:tracePt t="128654" x="9099550" y="5835650"/>
          <p14:tracePt t="128659" x="9118600" y="5816600"/>
          <p14:tracePt t="128666" x="9137650" y="5816600"/>
          <p14:tracePt t="128686" x="9194800" y="5854700"/>
          <p14:tracePt t="128699" x="9245600" y="5905500"/>
          <p14:tracePt t="128734" x="9417050" y="6038850"/>
          <p14:tracePt t="128765" x="9480550" y="6070600"/>
          <p14:tracePt t="128801" x="9499600" y="6070600"/>
          <p14:tracePt t="128814" x="9512300" y="6057900"/>
          <p14:tracePt t="128832" x="9525000" y="6000750"/>
          <p14:tracePt t="128848" x="9544050" y="5956300"/>
          <p14:tracePt t="128864" x="9544050" y="5899150"/>
          <p14:tracePt t="128881" x="9556750" y="5854700"/>
          <p14:tracePt t="128902" x="9556750" y="5791200"/>
          <p14:tracePt t="128921" x="9556750" y="5746750"/>
          <p14:tracePt t="128924" x="9556750" y="5740400"/>
          <p14:tracePt t="128933" x="9556750" y="5727700"/>
          <p14:tracePt t="128950" x="9556750" y="5715000"/>
          <p14:tracePt t="128967" x="9556750" y="5708650"/>
          <p14:tracePt t="129077" x="9556750" y="5702300"/>
          <p14:tracePt t="129082" x="9556750" y="5695950"/>
          <p14:tracePt t="129098" x="9569450" y="5664200"/>
          <p14:tracePt t="129114" x="9575800" y="5626100"/>
          <p14:tracePt t="129132" x="9575800" y="5575300"/>
          <p14:tracePt t="129154" x="9575800" y="5530850"/>
          <p14:tracePt t="129165" x="9575800" y="5518150"/>
          <p14:tracePt t="129184" x="9575800" y="5499100"/>
          <p14:tracePt t="129217" x="9563100" y="5499100"/>
          <p14:tracePt t="129233" x="9544050" y="5486400"/>
          <p14:tracePt t="129248" x="9512300" y="5461000"/>
          <p14:tracePt t="129270" x="9480550" y="5454650"/>
          <p14:tracePt t="129300" x="9461500" y="5429250"/>
          <p14:tracePt t="129315" x="9448800" y="5422900"/>
          <p14:tracePt t="129332" x="9442450" y="5422900"/>
          <p14:tracePt t="129348" x="9423400" y="5403850"/>
          <p14:tracePt t="129364" x="9378950" y="5378450"/>
          <p14:tracePt t="129381" x="9321800" y="5346700"/>
          <p14:tracePt t="129398" x="9258300" y="5321300"/>
          <p14:tracePt t="129416" x="9213850" y="5295900"/>
          <p14:tracePt t="129433" x="9213850" y="5289550"/>
          <p14:tracePt t="129490" x="9207500" y="5289550"/>
          <p14:tracePt t="129500" x="9194800" y="5289550"/>
          <p14:tracePt t="129505" x="9175750" y="5295900"/>
          <p14:tracePt t="129514" x="9150350" y="5295900"/>
          <p14:tracePt t="129531" x="9124950" y="5302250"/>
          <p14:tracePt t="129548" x="9112250" y="5327650"/>
          <p14:tracePt t="129624" x="9105900" y="5327650"/>
          <p14:tracePt t="129630" x="9099550" y="5327650"/>
          <p14:tracePt t="129637" x="9099550" y="5334000"/>
          <p14:tracePt t="129648" x="9099550" y="5340350"/>
          <p14:tracePt t="129670" x="9086850" y="5340350"/>
          <p14:tracePt t="129684" x="9055100" y="5340350"/>
          <p14:tracePt t="129702" x="9010650" y="5359400"/>
          <p14:tracePt t="129717" x="9004300" y="5372100"/>
          <p14:tracePt t="129732" x="8985250" y="5372100"/>
          <p14:tracePt t="129751" x="8966200" y="5372100"/>
          <p14:tracePt t="129767" x="8928100" y="5391150"/>
          <p14:tracePt t="129782" x="8877300" y="5397500"/>
          <p14:tracePt t="129798" x="8858250" y="5410200"/>
          <p14:tracePt t="129814" x="8832850" y="5435600"/>
          <p14:tracePt t="129834" x="8807450" y="5435600"/>
          <p14:tracePt t="129850" x="8794750" y="5454650"/>
          <p14:tracePt t="129865" x="8775700" y="5480050"/>
          <p14:tracePt t="129881" x="8724900" y="5505450"/>
          <p14:tracePt t="129898" x="8693150" y="5537200"/>
          <p14:tracePt t="129918" x="8655050" y="5556250"/>
          <p14:tracePt t="129931" x="8648700" y="5562600"/>
          <p14:tracePt t="129951" x="8636000" y="5562600"/>
          <p14:tracePt t="130002" x="8629650" y="5575300"/>
          <p14:tracePt t="130006" x="8623300" y="5581650"/>
          <p14:tracePt t="130015" x="8616950" y="5594350"/>
          <p14:tracePt t="130031" x="8591550" y="5645150"/>
          <p14:tracePt t="130048" x="8572500" y="5715000"/>
          <p14:tracePt t="130068" x="8553450" y="5803900"/>
          <p14:tracePt t="130081" x="8553450" y="5873750"/>
          <p14:tracePt t="130098" x="8553450" y="5930900"/>
          <p14:tracePt t="130114" x="8553450" y="6019800"/>
          <p14:tracePt t="130135" x="8559800" y="6140450"/>
          <p14:tracePt t="130148" x="8578850" y="6197600"/>
          <p14:tracePt t="130167" x="8604250" y="6267450"/>
          <p14:tracePt t="130181" x="8623300" y="6311900"/>
          <p14:tracePt t="130199" x="8636000" y="6330950"/>
          <p14:tracePt t="130220" x="8674100" y="6369050"/>
          <p14:tracePt t="130235" x="8763000" y="6457950"/>
          <p14:tracePt t="130248" x="8832850" y="6527800"/>
          <p14:tracePt t="130265" x="8947150" y="6635750"/>
          <p14:tracePt t="130282" x="9036050" y="6731000"/>
          <p14:tracePt t="130298" x="9207500" y="6851650"/>
          <p14:tracePt t="130314" x="9207500" y="6838950"/>
          <p14:tracePt t="130331" x="9245600" y="6845300"/>
          <p14:tracePt t="130348" x="9271000" y="6851650"/>
          <p14:tracePt t="130365" x="9315450" y="6826250"/>
          <p14:tracePt t="130381" x="9391650" y="6756400"/>
          <p14:tracePt t="130399" x="9467850" y="6692900"/>
          <p14:tracePt t="130422" x="9544050" y="6623050"/>
          <p14:tracePt t="130426" x="9550400" y="6616700"/>
          <p14:tracePt t="130434" x="9563100" y="6591300"/>
          <p14:tracePt t="130452" x="9588500" y="6559550"/>
          <p14:tracePt t="130470" x="9658350" y="6489700"/>
          <p14:tracePt t="130481" x="9696450" y="6445250"/>
          <p14:tracePt t="130499" x="9728200" y="6400800"/>
          <p14:tracePt t="130520" x="9779000" y="6305550"/>
          <p14:tracePt t="130531" x="9810750" y="6254750"/>
          <p14:tracePt t="130551" x="9836150" y="6134100"/>
          <p14:tracePt t="130565" x="9848850" y="6051550"/>
          <p14:tracePt t="130580" x="9861550" y="5994400"/>
          <p14:tracePt t="130597" x="9861550" y="5911850"/>
          <p14:tracePt t="130614" x="9874250" y="5810250"/>
          <p14:tracePt t="130633" x="9893300" y="5695950"/>
          <p14:tracePt t="130647" x="9893300" y="5632450"/>
          <p14:tracePt t="130667" x="9886950" y="5524500"/>
          <p14:tracePt t="130683" x="9867900" y="5441950"/>
          <p14:tracePt t="130697" x="9823450" y="5346700"/>
          <p14:tracePt t="130719" x="9779000" y="5270500"/>
          <p14:tracePt t="130735" x="9747250" y="5238750"/>
          <p14:tracePt t="130750" x="9740900" y="5232400"/>
          <p14:tracePt t="130765" x="9740900" y="5213350"/>
          <p14:tracePt t="130784" x="9734550" y="5213350"/>
          <p14:tracePt t="130802" x="9715500" y="5213350"/>
          <p14:tracePt t="130814" x="9696450" y="5213350"/>
          <p14:tracePt t="130831" x="9658350" y="5213350"/>
          <p14:tracePt t="130854" x="9525000" y="5175250"/>
          <p14:tracePt t="130866" x="9442450" y="5168900"/>
          <p14:tracePt t="130881" x="9321800" y="5130800"/>
          <p14:tracePt t="130898" x="9169400" y="5067300"/>
          <p14:tracePt t="130918" x="8997950" y="5035550"/>
          <p14:tracePt t="130922" x="8972550" y="5035550"/>
          <p14:tracePt t="130931" x="8934450" y="5035550"/>
          <p14:tracePt t="130951" x="8858250" y="5048250"/>
          <p14:tracePt t="130966" x="8839200" y="5048250"/>
          <p14:tracePt t="130983" x="8807450" y="5048250"/>
          <p14:tracePt t="130998" x="8775700" y="5048250"/>
          <p14:tracePt t="131014" x="8763000" y="5048250"/>
          <p14:tracePt t="131031" x="8737600" y="5054600"/>
          <p14:tracePt t="131054" x="8699500" y="5092700"/>
          <p14:tracePt t="131065" x="8674100" y="5105400"/>
          <p14:tracePt t="131082" x="8616950" y="5149850"/>
          <p14:tracePt t="131099" x="8566150" y="5181600"/>
          <p14:tracePt t="131114" x="8547100" y="5207000"/>
          <p14:tracePt t="131131" x="8521700" y="5245100"/>
          <p14:tracePt t="131151" x="8496300" y="5283200"/>
          <p14:tracePt t="131168" x="8483600" y="5302250"/>
          <p14:tracePt t="131182" x="8477250" y="5372100"/>
          <p14:tracePt t="131199" x="8464550" y="5454650"/>
          <p14:tracePt t="131218" x="8439150" y="5530850"/>
          <p14:tracePt t="131234" x="8420100" y="5600700"/>
          <p14:tracePt t="131254" x="8401050" y="5689600"/>
          <p14:tracePt t="131264" x="8401050" y="5715000"/>
          <p14:tracePt t="131283" x="8413750" y="5810250"/>
          <p14:tracePt t="131299" x="8432800" y="5880100"/>
          <p14:tracePt t="131314" x="8445500" y="5962650"/>
          <p14:tracePt t="131331" x="8489950" y="6057900"/>
          <p14:tracePt t="131348" x="8534400" y="6108700"/>
          <p14:tracePt t="131364" x="8566150" y="6159500"/>
          <p14:tracePt t="131381" x="8591550" y="6191250"/>
          <p14:tracePt t="131398" x="8636000" y="6229350"/>
          <p14:tracePt t="131419" x="8674100" y="6267450"/>
          <p14:tracePt t="131423" x="8680450" y="6273800"/>
          <p14:tracePt t="131436" x="8712200" y="6305550"/>
          <p14:tracePt t="131451" x="8763000" y="6343650"/>
          <p14:tracePt t="131468" x="8832850" y="6369050"/>
          <p14:tracePt t="131481" x="8896350" y="6407150"/>
          <p14:tracePt t="131499" x="8883650" y="6400800"/>
          <p14:tracePt t="131514" x="8921750" y="6394450"/>
          <p14:tracePt t="131531" x="8972550" y="6369050"/>
          <p14:tracePt t="131548" x="9055100" y="6350000"/>
          <p14:tracePt t="131564" x="9131300" y="6350000"/>
          <p14:tracePt t="131581" x="9201150" y="6343650"/>
          <p14:tracePt t="131598" x="9258300" y="6330950"/>
          <p14:tracePt t="131614" x="9309100" y="6311900"/>
          <p14:tracePt t="131631" x="9366250" y="6273800"/>
          <p14:tracePt t="131649" x="9404350" y="6242050"/>
          <p14:tracePt t="131667" x="9474200" y="6197600"/>
          <p14:tracePt t="131681" x="9493250" y="6178550"/>
          <p14:tracePt t="131697" x="9512300" y="6165850"/>
          <p14:tracePt t="131713" x="9531350" y="6146800"/>
          <p14:tracePt t="131730" x="9556750" y="6127750"/>
          <p14:tracePt t="131747" x="9582150" y="6089650"/>
          <p14:tracePt t="131764" x="9601200" y="6038850"/>
          <p14:tracePt t="131781" x="9620250" y="6000750"/>
          <p14:tracePt t="131798" x="9652000" y="5943600"/>
          <p14:tracePt t="131816" x="9658350" y="5899150"/>
          <p14:tracePt t="131831" x="9664700" y="5848350"/>
          <p14:tracePt t="131848" x="9671050" y="5816600"/>
          <p14:tracePt t="131864" x="9690100" y="5797550"/>
          <p14:tracePt t="131881" x="9696450" y="5765800"/>
          <p14:tracePt t="131900" x="9702800" y="5734050"/>
          <p14:tracePt t="131920" x="9709150" y="5702300"/>
          <p14:tracePt t="131926" x="9721850" y="5695950"/>
          <p14:tracePt t="131935" x="9721850" y="5683250"/>
          <p14:tracePt t="131947" x="9721850" y="5664200"/>
          <p14:tracePt t="131971" x="9721850" y="5613400"/>
          <p14:tracePt t="131981" x="9721850" y="5588000"/>
          <p14:tracePt t="132001" x="9721850" y="5530850"/>
          <p14:tracePt t="132015" x="9721850" y="5473700"/>
          <p14:tracePt t="132031" x="9721850" y="5435600"/>
          <p14:tracePt t="132048" x="9728200" y="5384800"/>
          <p14:tracePt t="132067" x="9728200" y="5365750"/>
          <p14:tracePt t="132100" x="9709150" y="5365750"/>
          <p14:tracePt t="132114" x="9690100" y="5346700"/>
          <p14:tracePt t="132132" x="9664700" y="5327650"/>
          <p14:tracePt t="132147" x="9626600" y="5302250"/>
          <p14:tracePt t="132167" x="9607550" y="5270500"/>
          <p14:tracePt t="132185" x="9582150" y="5245100"/>
          <p14:tracePt t="132199" x="9550400" y="5226050"/>
          <p14:tracePt t="132216" x="9512300" y="5213350"/>
          <p14:tracePt t="132234" x="9486900" y="5187950"/>
          <p14:tracePt t="132248" x="9474200" y="5175250"/>
          <p14:tracePt t="132264" x="9461500" y="5175250"/>
          <p14:tracePt t="132284" x="9448800" y="5156200"/>
          <p14:tracePt t="132325" x="9442450" y="5156200"/>
          <p14:tracePt t="132332" x="9436100" y="5156200"/>
          <p14:tracePt t="132347" x="9404350" y="5156200"/>
          <p14:tracePt t="132364" x="9366250" y="5156200"/>
          <p14:tracePt t="132381" x="9315450" y="5175250"/>
          <p14:tracePt t="132397" x="9296400" y="5181600"/>
          <p14:tracePt t="132414" x="9296400" y="5200650"/>
          <p14:tracePt t="132433" x="9290050" y="5207000"/>
          <p14:tracePt t="132449" x="9258300" y="5232400"/>
          <p14:tracePt t="132465" x="9194800" y="5264150"/>
          <p14:tracePt t="132482" x="9105900" y="5327650"/>
          <p14:tracePt t="132498" x="9048750" y="5378450"/>
          <p14:tracePt t="132517" x="9017000" y="5422900"/>
          <p14:tracePt t="132531" x="8997950" y="5429250"/>
          <p14:tracePt t="132547" x="8972550" y="5448300"/>
          <p14:tracePt t="132564" x="8947150" y="5461000"/>
          <p14:tracePt t="132581" x="8915400" y="5486400"/>
          <p14:tracePt t="132599" x="8890000" y="5499100"/>
          <p14:tracePt t="132615" x="8870950" y="5518150"/>
          <p14:tracePt t="132631" x="8864600" y="5530850"/>
          <p14:tracePt t="132651" x="8839200" y="5537200"/>
          <p14:tracePt t="132668" x="8826500" y="5549900"/>
          <p14:tracePt t="132683" x="8813800" y="5568950"/>
          <p14:tracePt t="132700" x="8801100" y="5588000"/>
          <p14:tracePt t="132716" x="8788400" y="5613400"/>
          <p14:tracePt t="132735" x="8788400" y="5645150"/>
          <p14:tracePt t="132752" x="8788400" y="5664200"/>
          <p14:tracePt t="132768" x="8788400" y="5695950"/>
          <p14:tracePt t="132781" x="8788400" y="5727700"/>
          <p14:tracePt t="132799" x="8769350" y="5791200"/>
          <p14:tracePt t="132817" x="8769350" y="5822950"/>
          <p14:tracePt t="132831" x="8775700" y="5842000"/>
          <p14:tracePt t="132849" x="8769350" y="5886450"/>
          <p14:tracePt t="133004" x="8769350" y="5880100"/>
          <p14:tracePt t="133010" x="8775700" y="5880100"/>
          <p14:tracePt t="133016" x="8775700" y="5873750"/>
          <p14:tracePt t="133033" x="8775700" y="5854700"/>
          <p14:tracePt t="133052" x="8794750" y="5835650"/>
          <p14:tracePt t="133069" x="8794750" y="5816600"/>
          <p14:tracePt t="133081" x="8794750" y="5797550"/>
          <p14:tracePt t="133100" x="8807450" y="5759450"/>
          <p14:tracePt t="133114" x="8820150" y="5695950"/>
          <p14:tracePt t="133134" x="8826500" y="5651500"/>
          <p14:tracePt t="133147" x="8845550" y="5600700"/>
          <p14:tracePt t="133164" x="8851900" y="5549900"/>
          <p14:tracePt t="133181" x="8851900" y="5530850"/>
          <p14:tracePt t="133295" x="8858250" y="5530850"/>
          <p14:tracePt t="133300" x="8864600" y="5530850"/>
          <p14:tracePt t="133319" x="8864600" y="5537200"/>
          <p14:tracePt t="133339" x="8864600" y="5543550"/>
          <p14:tracePt t="133347" x="8870950" y="5543550"/>
          <p14:tracePt t="133364" x="8883650" y="5543550"/>
          <p14:tracePt t="133737" x="8877300" y="5562600"/>
          <p14:tracePt t="133741" x="8870950" y="5581650"/>
          <p14:tracePt t="133748" x="8864600" y="5613400"/>
          <p14:tracePt t="133764" x="8851900" y="5683250"/>
          <p14:tracePt t="133781" x="8845550" y="5727700"/>
          <p14:tracePt t="133797" x="8839200" y="5740400"/>
          <p14:tracePt t="133905" x="8839200" y="5734050"/>
          <p14:tracePt t="134109" x="8839200" y="5721350"/>
          <p14:tracePt t="134114" x="8839200" y="5715000"/>
          <p14:tracePt t="134121" x="8845550" y="5708650"/>
          <p14:tracePt t="134130" x="8851900" y="5695950"/>
          <p14:tracePt t="134149" x="8858250" y="5657850"/>
          <p14:tracePt t="134166" x="8877300" y="5638800"/>
          <p14:tracePt t="134180" x="8877300" y="5632450"/>
          <p14:tracePt t="134197" x="8877300" y="5626100"/>
          <p14:tracePt t="134214" x="8883650" y="5626100"/>
          <p14:tracePt t="134232" x="8890000" y="5626100"/>
          <p14:tracePt t="134250" x="8896350" y="5626100"/>
          <p14:tracePt t="134264" x="8909050" y="5626100"/>
          <p14:tracePt t="134281" x="8909050" y="5632450"/>
          <p14:tracePt t="134301" x="8915400" y="5638800"/>
          <p14:tracePt t="134314" x="8921750" y="5651500"/>
          <p14:tracePt t="134405" x="8921750" y="5657850"/>
          <p14:tracePt t="134416" x="8921750" y="5664200"/>
          <p14:tracePt t="134425" x="8928100" y="5670550"/>
          <p14:tracePt t="134433" x="8953500" y="5689600"/>
          <p14:tracePt t="134447" x="8972550" y="5695950"/>
          <p14:tracePt t="134463" x="8985250" y="5708650"/>
          <p14:tracePt t="134480" x="8985250" y="5721350"/>
          <p14:tracePt t="134500" x="8985250" y="5715000"/>
          <p14:tracePt t="134541" x="8985250" y="5708650"/>
          <p14:tracePt t="134547" x="8985250" y="5702300"/>
          <p14:tracePt t="134569" x="8991600" y="5695950"/>
          <p14:tracePt t="134580" x="8997950" y="5683250"/>
          <p14:tracePt t="134598" x="9010650" y="5664200"/>
          <p14:tracePt t="134614" x="9017000" y="5657850"/>
          <p14:tracePt t="134777" x="9017000" y="5651500"/>
          <p14:tracePt t="134779" x="9023350" y="5651500"/>
          <p14:tracePt t="134783" x="9023350" y="5645150"/>
          <p14:tracePt t="134797" x="9029700" y="5645150"/>
          <p14:tracePt t="134816" x="9029700" y="5632450"/>
          <p14:tracePt t="134830" x="9029700" y="5626100"/>
          <p14:tracePt t="134847" x="9048750" y="5613400"/>
          <p14:tracePt t="134988" x="9055100" y="5613400"/>
          <p14:tracePt t="134992" x="9055100" y="5619750"/>
          <p14:tracePt t="134997" x="9061450" y="5619750"/>
          <p14:tracePt t="135178" x="9067800" y="5619750"/>
          <p14:tracePt t="135187" x="9074150" y="5613400"/>
          <p14:tracePt t="135248" x="9086850" y="5613400"/>
          <p14:tracePt t="135254" x="9093200" y="5613400"/>
          <p14:tracePt t="135269" x="9099550" y="5613400"/>
          <p14:tracePt t="135280" x="9112250" y="5613400"/>
          <p14:tracePt t="135297" x="9131300" y="5638800"/>
          <p14:tracePt t="135313" x="9144000" y="5657850"/>
          <p14:tracePt t="135330" x="9169400" y="5676900"/>
          <p14:tracePt t="135347" x="9169400" y="5683250"/>
          <p14:tracePt t="135404" x="9169400" y="5670550"/>
          <p14:tracePt t="135408" x="9169400" y="5664200"/>
          <p14:tracePt t="135413" x="9175750" y="5664200"/>
          <p14:tracePt t="135432" x="9188450" y="5645150"/>
          <p14:tracePt t="135449" x="9201150" y="5632450"/>
          <p14:tracePt t="135467" x="9213850" y="5626100"/>
          <p14:tracePt t="135502" x="9220200" y="5619750"/>
          <p14:tracePt t="135517" x="9239250" y="5594350"/>
          <p14:tracePt t="135530" x="9251950" y="5594350"/>
          <p14:tracePt t="135547" x="9264650" y="5594350"/>
          <p14:tracePt t="135564" x="9271000" y="5594350"/>
          <p14:tracePt t="135641" x="9283700" y="5594350"/>
          <p14:tracePt t="135651" x="9290050" y="5594350"/>
          <p14:tracePt t="135657" x="9296400" y="5588000"/>
          <p14:tracePt t="135669" x="9347200" y="5581650"/>
          <p14:tracePt t="135680" x="9391650" y="5581650"/>
          <p14:tracePt t="135697" x="9461500" y="5581650"/>
          <p14:tracePt t="135716" x="9505950" y="5581650"/>
          <p14:tracePt t="135730" x="9518650" y="5581650"/>
          <p14:tracePt t="135749" x="9518650" y="5588000"/>
          <p14:tracePt t="135818" x="9518650" y="5594350"/>
          <p14:tracePt t="135826" x="9518650" y="5607050"/>
          <p14:tracePt t="135830" x="9518650" y="5613400"/>
          <p14:tracePt t="135847" x="9518650" y="5632450"/>
          <p14:tracePt t="135864" x="9518650" y="5651500"/>
          <p14:tracePt t="135920" x="9525000" y="5638800"/>
          <p14:tracePt t="135926" x="9531350" y="5638800"/>
          <p14:tracePt t="136082" x="9531350" y="5645150"/>
          <p14:tracePt t="136091" x="9525000" y="5657850"/>
          <p14:tracePt t="136097" x="9531350" y="5670550"/>
          <p14:tracePt t="136114" x="9563100" y="5715000"/>
          <p14:tracePt t="136130" x="9563100" y="5727700"/>
          <p14:tracePt t="136391" x="9569450" y="5734050"/>
          <p14:tracePt t="136398" x="9575800" y="5740400"/>
          <p14:tracePt t="136418" x="9588500" y="5740400"/>
          <p14:tracePt t="136425" x="9594850" y="5740400"/>
          <p14:tracePt t="136434" x="9594850" y="5734050"/>
          <p14:tracePt t="136449" x="9582150" y="5734050"/>
          <p14:tracePt t="136467" x="9569450" y="5721350"/>
          <p14:tracePt t="136481" x="9544050" y="5702300"/>
          <p14:tracePt t="136502" x="9480550" y="5695950"/>
          <p14:tracePt t="136514" x="9429750" y="5676900"/>
          <p14:tracePt t="136530" x="9347200" y="5670550"/>
          <p14:tracePt t="136547" x="9277350" y="5651500"/>
          <p14:tracePt t="136564" x="9226550" y="5645150"/>
          <p14:tracePt t="136581" x="9182100" y="5632450"/>
          <p14:tracePt t="136598" x="9150350" y="5619750"/>
          <p14:tracePt t="136657" x="9144000" y="5619750"/>
          <p14:tracePt t="136663" x="9137650" y="5619750"/>
          <p14:tracePt t="136689" x="9137650" y="5613400"/>
          <p14:tracePt t="136694" x="9137650" y="5607050"/>
          <p14:tracePt t="136754" x="9137650" y="5613400"/>
          <p14:tracePt t="136767" x="9131300" y="5619750"/>
          <p14:tracePt t="136777" x="9131300" y="5626100"/>
          <p14:tracePt t="136889" x="9118600" y="5626100"/>
          <p14:tracePt t="136894" x="9112250" y="5626100"/>
          <p14:tracePt t="136913" x="9105900" y="5638800"/>
          <p14:tracePt t="136921" x="9099550" y="5645150"/>
          <p14:tracePt t="136942" x="9099550" y="5632450"/>
          <p14:tracePt t="136951" x="9099550" y="5619750"/>
          <p14:tracePt t="136965" x="9099550" y="5613400"/>
          <p14:tracePt t="136984" x="9093200" y="5594350"/>
          <p14:tracePt t="136997" x="9080500" y="5588000"/>
          <p14:tracePt t="137014" x="9074150" y="5575300"/>
          <p14:tracePt t="137035" x="9055100" y="5575300"/>
          <p14:tracePt t="137047" x="9055100" y="5581650"/>
          <p14:tracePt t="137110" x="9048750" y="5581650"/>
          <p14:tracePt t="137115" x="9036050" y="5581650"/>
          <p14:tracePt t="137153" x="9023350" y="5562600"/>
          <p14:tracePt t="137158" x="9010650" y="5549900"/>
          <p14:tracePt t="137164" x="9004300" y="5543550"/>
          <p14:tracePt t="137293" x="8997950" y="5543550"/>
          <p14:tracePt t="137299" x="8991600" y="5543550"/>
          <p14:tracePt t="137324" x="8985250" y="5543550"/>
          <p14:tracePt t="137330" x="8978900" y="5543550"/>
          <p14:tracePt t="137347" x="8959850" y="5543550"/>
          <p14:tracePt t="137368" x="8928100" y="5518150"/>
          <p14:tracePt t="137380" x="8928100" y="5511800"/>
          <p14:tracePt t="137450" x="8921750" y="5511800"/>
          <p14:tracePt t="137455" x="8915400" y="5511800"/>
          <p14:tracePt t="137468" x="8915400" y="5537200"/>
          <p14:tracePt t="137484" x="8909050" y="5556250"/>
          <p14:tracePt t="137497" x="8902700" y="5562600"/>
          <p14:tracePt t="137564" x="8890000" y="5562600"/>
          <p14:tracePt t="137570" x="8883650" y="5562600"/>
          <p14:tracePt t="137580" x="8883650" y="5556250"/>
          <p14:tracePt t="137690" x="8883650" y="5562600"/>
          <p14:tracePt t="137874" x="8883650" y="5556250"/>
          <p14:tracePt t="138159" x="8877300" y="5549900"/>
          <p14:tracePt t="138164" x="8870950" y="5543550"/>
          <p14:tracePt t="138181" x="8870950" y="5524500"/>
          <p14:tracePt t="138207" x="8864600" y="5524500"/>
          <p14:tracePt t="138216" x="8870950" y="5518150"/>
          <p14:tracePt t="138230" x="8877300" y="5511800"/>
          <p14:tracePt t="138255" x="8877300" y="5505450"/>
          <p14:tracePt t="138281" x="8877300" y="5492750"/>
          <p14:tracePt t="138743" x="8883650" y="5486400"/>
          <p14:tracePt t="138749" x="8896350" y="5480050"/>
          <p14:tracePt t="138763" x="8909050" y="5467350"/>
          <p14:tracePt t="138784" x="8902700" y="5435600"/>
          <p14:tracePt t="138873" x="8902700" y="5441950"/>
          <p14:tracePt t="138877" x="8902700" y="5448300"/>
          <p14:tracePt t="138884" x="8902700" y="5461000"/>
          <p14:tracePt t="138986" x="8902700" y="5454650"/>
          <p14:tracePt t="139003" x="8902700" y="5461000"/>
          <p14:tracePt t="139036" x="8890000" y="5461000"/>
          <p14:tracePt t="139045" x="8883650" y="5461000"/>
          <p14:tracePt t="139260" x="8902700" y="5441950"/>
          <p14:tracePt t="139266" x="8934450" y="5410200"/>
          <p14:tracePt t="139439" x="8940800" y="5397500"/>
          <p14:tracePt t="139444" x="8947150" y="5397500"/>
          <p14:tracePt t="139612" x="8953500" y="5391150"/>
          <p14:tracePt t="139617" x="8953500" y="5384800"/>
          <p14:tracePt t="139630" x="8959850" y="5372100"/>
          <p14:tracePt t="139647" x="8959850" y="5365750"/>
          <p14:tracePt t="139816" x="8959850" y="5359400"/>
          <p14:tracePt t="139827" x="8959850" y="5353050"/>
          <p14:tracePt t="139833" x="8972550" y="5353050"/>
          <p14:tracePt t="139864" x="8978900" y="5346700"/>
          <p14:tracePt t="139880" x="8978900" y="5334000"/>
          <p14:tracePt t="140081" x="8978900" y="5327650"/>
          <p14:tracePt t="140091" x="8978900" y="5321300"/>
          <p14:tracePt t="140145" x="8978900" y="5314950"/>
          <p14:tracePt t="140153" x="8978900" y="5295900"/>
          <p14:tracePt t="140163" x="8978900" y="5289550"/>
          <p14:tracePt t="140830" x="8985250" y="5289550"/>
          <p14:tracePt t="140835" x="8991600" y="5289550"/>
          <p14:tracePt t="140869" x="8997950" y="5289550"/>
          <p14:tracePt t="140876" x="9010650" y="5289550"/>
          <p14:tracePt t="140912" x="9017000" y="5283200"/>
          <p14:tracePt t="140917" x="9017000" y="5276850"/>
          <p14:tracePt t="140930" x="9029700" y="5257800"/>
          <p14:tracePt t="140966" x="9067800" y="5200650"/>
          <p14:tracePt t="140971" x="9074150" y="5194300"/>
          <p14:tracePt t="140998" x="9093200" y="5156200"/>
          <p14:tracePt t="141030" x="9131300" y="5105400"/>
          <p14:tracePt t="141046" x="9144000" y="5086350"/>
          <p14:tracePt t="141080" x="9150350" y="5086350"/>
          <p14:tracePt t="141096" x="9182100" y="5086350"/>
          <p14:tracePt t="141113" x="9290050" y="5124450"/>
          <p14:tracePt t="141130" x="9442450" y="5168900"/>
          <p14:tracePt t="141146" x="9512300" y="5187950"/>
          <p14:tracePt t="141163" x="9525000" y="5194300"/>
          <p14:tracePt t="141212" x="9525000" y="5200650"/>
          <p14:tracePt t="141220" x="9518650" y="5207000"/>
          <p14:tracePt t="141233" x="9499600" y="5232400"/>
          <p14:tracePt t="141250" x="9480550" y="5264150"/>
          <p14:tracePt t="141264" x="9474200" y="5308600"/>
          <p14:tracePt t="141282" x="9448800" y="5378450"/>
          <p14:tracePt t="141296" x="9410700" y="5486400"/>
          <p14:tracePt t="141313" x="9385300" y="5568950"/>
          <p14:tracePt t="141330" x="9359900" y="5607050"/>
          <p14:tracePt t="141348" x="9347200" y="5619750"/>
          <p14:tracePt t="141395" x="9334500" y="5613400"/>
          <p14:tracePt t="141403" x="9328150" y="5607050"/>
          <p14:tracePt t="141413" x="9328150" y="5600700"/>
          <p14:tracePt t="141430" x="9321800" y="5594350"/>
          <p14:tracePt t="141448" x="9315450" y="5594350"/>
          <p14:tracePt t="141473" x="9315450" y="5588000"/>
          <p14:tracePt t="141484" x="9309100" y="5568950"/>
          <p14:tracePt t="141498" x="9290050" y="5549900"/>
          <p14:tracePt t="141513" x="9277350" y="5492750"/>
          <p14:tracePt t="141532" x="9232900" y="5422900"/>
          <p14:tracePt t="141547" x="9213850" y="5378450"/>
          <p14:tracePt t="141566" x="9201150" y="5346700"/>
          <p14:tracePt t="141645" x="9207500" y="5346700"/>
          <p14:tracePt t="141649" x="9213850" y="5346700"/>
          <p14:tracePt t="141664" x="9251950" y="5346700"/>
          <p14:tracePt t="141680" x="9309100" y="5353050"/>
          <p14:tracePt t="141696" x="9359900" y="5397500"/>
          <p14:tracePt t="141713" x="9480550" y="5429250"/>
          <p14:tracePt t="141730" x="9563100" y="5511800"/>
          <p14:tracePt t="141748" x="9613900" y="5556250"/>
          <p14:tracePt t="141779" x="9613900" y="5562600"/>
          <p14:tracePt t="141796" x="9613900" y="5575300"/>
          <p14:tracePt t="141815" x="9613900" y="5594350"/>
          <p14:tracePt t="141833" x="9588500" y="5632450"/>
          <p14:tracePt t="141846" x="9588500" y="5657850"/>
          <p14:tracePt t="141863" x="9575800" y="5695950"/>
          <p14:tracePt t="141879" x="9563100" y="5708650"/>
          <p14:tracePt t="141913" x="9550400" y="5708650"/>
          <p14:tracePt t="141930" x="9537700" y="5702300"/>
          <p14:tracePt t="141941" x="9531350" y="5689600"/>
          <p14:tracePt t="141946" x="9531350" y="5683250"/>
          <p14:tracePt t="141965" x="9531350" y="5670550"/>
          <p14:tracePt t="142101" x="9537700" y="5670550"/>
          <p14:tracePt t="142142" x="9537700" y="5664200"/>
          <p14:tracePt t="142207" x="9544050" y="5657850"/>
          <p14:tracePt t="142211" x="9556750" y="5657850"/>
          <p14:tracePt t="142465" x="9563100" y="5657850"/>
          <p14:tracePt t="142470" x="9569450" y="5657850"/>
          <p14:tracePt t="142657" x="9569450" y="5651500"/>
          <p14:tracePt t="142662" x="9569450" y="5645150"/>
          <p14:tracePt t="142670" x="9569450" y="5632450"/>
          <p14:tracePt t="142680" x="9569450" y="5626100"/>
          <p14:tracePt t="142698" x="9569450" y="5607050"/>
          <p14:tracePt t="142732" x="9531350" y="5619750"/>
          <p14:tracePt t="142763" x="9531350" y="5588000"/>
          <p14:tracePt t="142796" x="9531350" y="5549900"/>
          <p14:tracePt t="142813" x="9531350" y="5537200"/>
          <p14:tracePt t="142831" x="9525000" y="5518150"/>
          <p14:tracePt t="142846" x="9525000" y="5505450"/>
          <p14:tracePt t="142863" x="9525000" y="5480050"/>
          <p14:tracePt t="142880" x="9525000" y="5467350"/>
          <p14:tracePt t="142896" x="9525000" y="5441950"/>
          <p14:tracePt t="142913" x="9525000" y="5429250"/>
          <p14:tracePt t="142930" x="9531350" y="5429250"/>
          <p14:tracePt t="143066" x="9531350" y="5422900"/>
          <p14:tracePt t="143071" x="9531350" y="5416550"/>
          <p14:tracePt t="143079" x="9531350" y="5391150"/>
          <p14:tracePt t="143097" x="9531350" y="5314950"/>
          <p14:tracePt t="143114" x="9531350" y="5270500"/>
          <p14:tracePt t="143129" x="9531350" y="5226050"/>
          <p14:tracePt t="143146" x="9537700" y="5200650"/>
          <p14:tracePt t="143163" x="9544050" y="5175250"/>
          <p14:tracePt t="143180" x="9544050" y="5162550"/>
          <p14:tracePt t="143351" x="9537700" y="5162550"/>
          <p14:tracePt t="143357" x="9531350" y="5162550"/>
          <p14:tracePt t="143363" x="9525000" y="5162550"/>
          <p14:tracePt t="143380" x="9512300" y="5143500"/>
          <p14:tracePt t="143396" x="9486900" y="5130800"/>
          <p14:tracePt t="143414" x="9461500" y="5130800"/>
          <p14:tracePt t="143429" x="9442450" y="5130800"/>
          <p14:tracePt t="143451" x="9404350" y="5130800"/>
          <p14:tracePt t="143456" x="9391650" y="5124450"/>
          <p14:tracePt t="143467" x="9372600" y="5118100"/>
          <p14:tracePt t="143546" x="9366250" y="5118100"/>
          <p14:tracePt t="143551" x="9353550" y="5118100"/>
          <p14:tracePt t="143690" x="9347200" y="5105400"/>
          <p14:tracePt t="143696" x="9340850" y="5099050"/>
          <p14:tracePt t="143703" x="9340850" y="5092700"/>
          <p14:tracePt t="143718" x="9328150" y="5067300"/>
          <p14:tracePt t="143730" x="9302750" y="5048250"/>
          <p14:tracePt t="143748" x="9271000" y="5010150"/>
          <p14:tracePt t="143763" x="9232900" y="4984750"/>
          <p14:tracePt t="143780" x="9232900" y="4965700"/>
          <p14:tracePt t="143813" x="9226550" y="4959350"/>
          <p14:tracePt t="143831" x="9220200" y="4946650"/>
          <p14:tracePt t="143846" x="9201150" y="4940300"/>
          <p14:tracePt t="143880" x="9201150" y="4927600"/>
          <p14:tracePt t="143896" x="9201150" y="4921250"/>
          <p14:tracePt t="144128" x="9194800" y="4914900"/>
          <p14:tracePt t="144133" x="9188450" y="4908550"/>
          <p14:tracePt t="144146" x="9182100" y="4908550"/>
          <p14:tracePt t="144163" x="9169400" y="4908550"/>
          <p14:tracePt t="144220" x="9169400" y="4902200"/>
          <p14:tracePt t="144224" x="9163050" y="4902200"/>
          <p14:tracePt t="144249" x="9144000" y="4876800"/>
          <p14:tracePt t="144347" x="9144000" y="4870450"/>
          <p14:tracePt t="144352" x="9144000" y="4864100"/>
          <p14:tracePt t="144419" x="9144000" y="4857750"/>
          <p14:tracePt t="144424" x="9144000" y="4845050"/>
          <p14:tracePt t="144555" x="9144000" y="4851400"/>
          <p14:tracePt t="144562" x="9150350" y="4857750"/>
          <p14:tracePt t="144751" x="9150350" y="4864100"/>
          <p14:tracePt t="144756" x="9156700" y="4870450"/>
          <p14:tracePt t="144767" x="9163050" y="4870450"/>
          <p14:tracePt t="144783" x="9163050" y="4889500"/>
          <p14:tracePt t="144818" x="9156700" y="4864100"/>
          <p14:tracePt t="144859" x="9156700" y="4876800"/>
          <p14:tracePt t="144864" x="9163050" y="4876800"/>
          <p14:tracePt t="144886" x="9188450" y="4902200"/>
          <p14:tracePt t="144896" x="9194800" y="4921250"/>
          <p14:tracePt t="144916" x="9194800" y="4946650"/>
          <p14:tracePt t="144930" x="9194800" y="4959350"/>
          <p14:tracePt t="145079" x="9188450" y="4959350"/>
          <p14:tracePt t="145120" x="9182100" y="4959350"/>
          <p14:tracePt t="145125" x="9169400" y="4959350"/>
          <p14:tracePt t="145368" x="9163050" y="4959350"/>
          <p14:tracePt t="145375" x="9156700" y="4959350"/>
          <p14:tracePt t="145584" x="9150350" y="4959350"/>
          <p14:tracePt t="145593" x="9144000" y="4959350"/>
          <p14:tracePt t="145616" x="9131300" y="4959350"/>
          <p14:tracePt t="145623" x="9124950" y="4959350"/>
          <p14:tracePt t="145647" x="9118600" y="4959350"/>
          <p14:tracePt t="145656" x="9112250" y="4959350"/>
          <p14:tracePt t="145680" x="9112250" y="4953000"/>
          <p14:tracePt t="146048" x="9105900" y="4953000"/>
          <p14:tracePt t="146055" x="9093200" y="4953000"/>
          <p14:tracePt t="146063" x="9074150" y="4946650"/>
          <p14:tracePt t="146082" x="9048750" y="4940300"/>
          <p14:tracePt t="146096" x="9048750" y="4927600"/>
          <p14:tracePt t="146113" x="9036050" y="4921250"/>
          <p14:tracePt t="146173" x="9023350" y="4921250"/>
          <p14:tracePt t="146180" x="9017000" y="4921250"/>
          <p14:tracePt t="147397" x="9029700" y="4921250"/>
          <p14:tracePt t="147425" x="9029700" y="4914900"/>
          <p14:tracePt t="147430" x="9029700" y="4908550"/>
          <p14:tracePt t="147521" x="9036050" y="4908550"/>
          <p14:tracePt t="147532" x="9042400" y="4908550"/>
          <p14:tracePt t="148297" x="9042400" y="4914900"/>
          <p14:tracePt t="149222" x="9042400" y="4908550"/>
          <p14:tracePt t="149239" x="9042400" y="4902200"/>
          <p14:tracePt t="149248" x="9036050" y="4895850"/>
          <p14:tracePt t="149394" x="9036050" y="4883150"/>
          <p14:tracePt t="149406" x="9036050" y="4876800"/>
          <p14:tracePt t="149412" x="9023350" y="4876800"/>
          <p14:tracePt t="149446" x="9017000" y="4876800"/>
          <p14:tracePt t="149624" x="9017000" y="4870450"/>
          <p14:tracePt t="149630" x="9017000" y="4864100"/>
          <p14:tracePt t="149646" x="9010650" y="4857750"/>
          <p14:tracePt t="149664" x="8985250" y="4845050"/>
          <p14:tracePt t="149765" x="8978900" y="4845050"/>
          <p14:tracePt t="149770" x="8972550" y="4845050"/>
          <p14:tracePt t="149865" x="8972550" y="4838700"/>
          <p14:tracePt t="149874" x="8972550" y="4832350"/>
          <p14:tracePt t="149970" x="8959850" y="4832350"/>
          <p14:tracePt t="149982" x="8947150" y="4826000"/>
          <p14:tracePt t="149987" x="8940800" y="4819650"/>
          <p14:tracePt t="149996" x="8928100" y="4800600"/>
          <p14:tracePt t="150015" x="8921750" y="4794250"/>
          <p14:tracePt t="150031" x="8896350" y="4787900"/>
          <p14:tracePt t="150048" x="8870950" y="4781550"/>
          <p14:tracePt t="150062" x="8858250" y="4756150"/>
          <p14:tracePt t="150083" x="8813800" y="4724400"/>
          <p14:tracePt t="150098" x="8750300" y="4699000"/>
          <p14:tracePt t="150113" x="8680450" y="4660900"/>
          <p14:tracePt t="150129" x="8629650" y="4629150"/>
          <p14:tracePt t="150145" x="8597900" y="4610100"/>
          <p14:tracePt t="150163" x="8597900" y="4603750"/>
          <p14:tracePt t="150319" x="8597900" y="4591050"/>
          <p14:tracePt t="150329" x="8597900" y="4584700"/>
          <p14:tracePt t="150335" x="8591550" y="4578350"/>
          <p14:tracePt t="150345" x="8585200" y="4565650"/>
          <p14:tracePt t="150366" x="8553450" y="4514850"/>
          <p14:tracePt t="150379" x="8515350" y="4470400"/>
          <p14:tracePt t="150395" x="8445500" y="4406900"/>
          <p14:tracePt t="150412" x="8337550" y="4273550"/>
          <p14:tracePt t="150429" x="8115300" y="4127500"/>
          <p14:tracePt t="150445" x="7861300" y="4057650"/>
          <p14:tracePt t="150462" x="7575550" y="3860800"/>
          <p14:tracePt t="150467" x="7493000" y="3803650"/>
          <p14:tracePt t="150480" x="7264400" y="3619500"/>
          <p14:tracePt t="150495" x="6953250" y="3365500"/>
          <p14:tracePt t="150512" x="6597650" y="3105150"/>
          <p14:tracePt t="150532" x="6057900" y="2717800"/>
          <p14:tracePt t="150545" x="5708650" y="2457450"/>
          <p14:tracePt t="150563" x="5118100" y="2051050"/>
          <p14:tracePt t="150579" x="4673600" y="1765300"/>
          <p14:tracePt t="150599" x="4235450" y="1454150"/>
          <p14:tracePt t="150612" x="4025900" y="1282700"/>
          <p14:tracePt t="150629" x="3790950" y="1092200"/>
          <p14:tracePt t="150646" x="3536950" y="889000"/>
          <p14:tracePt t="150663" x="3346450" y="711200"/>
          <p14:tracePt t="150679" x="3111500" y="552450"/>
          <p14:tracePt t="150695" x="2901950" y="393700"/>
          <p14:tracePt t="150712" x="2717800" y="241300"/>
          <p14:tracePt t="150729" x="2578100" y="114300"/>
          <p14:tracePt t="150749" x="2413000" y="0"/>
          <p14:tracePt t="150765" x="2311400" y="0"/>
          <p14:tracePt t="150780" x="2260600" y="0"/>
          <p14:tracePt t="150800" x="2241550" y="0"/>
          <p14:tracePt t="150812" x="2222500" y="0"/>
          <p14:tracePt t="151054" x="2216150" y="0"/>
          <p14:tracePt t="151059" x="2209800" y="0"/>
          <p14:tracePt t="151062" x="2203450" y="0"/>
          <p14:tracePt t="151078" x="2120900" y="6350"/>
          <p14:tracePt t="151095" x="2051050" y="44450"/>
          <p14:tracePt t="151114" x="2025650" y="50800"/>
          <p14:tracePt t="151212" x="2019300" y="50800"/>
          <p14:tracePt t="151219" x="2006600" y="50800"/>
          <p14:tracePt t="151230" x="1981200" y="63500"/>
          <p14:tracePt t="151245" x="1936750" y="82550"/>
          <p14:tracePt t="151263" x="1822450" y="158750"/>
          <p14:tracePt t="151279" x="1701800" y="241300"/>
          <p14:tracePt t="151296" x="1606550" y="285750"/>
          <p14:tracePt t="151311" x="1562100" y="292100"/>
          <p14:tracePt t="152083" x="1574800" y="88900"/>
          <p14:tracePt t="152092" x="1581150" y="76200"/>
          <p14:tracePt t="152332" x="1574800" y="76200"/>
          <p14:tracePt t="153897" x="1517650" y="6350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SPRING_QUIZ_SHAPE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0795" cap="flat" cmpd="sng" algn="ctr">
            <a:noFill/>
            <a:prstDash val="solid"/>
          </a:ln>
          <a:effectLst>
            <a:innerShdw>
              <a:scrgbClr r="0" g="0" b="0">
                <a:alpha val="0"/>
              </a:scrgbClr>
            </a:innerShdw>
          </a:effectLst>
          <a:extLst>
            <a:ext uri="{91240B29-F687-4F45-9708-019B960494DF}">
              <a14:hiddenLine xmlns:a14="http://schemas.microsoft.com/office/drawing/2010/main" w="1079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5" name="ISPRING_QUIZ_SHAPE1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47570" y="1851660"/>
            <a:ext cx="7899400" cy="4445000"/>
          </a:xfrm>
          <a:prstGeom prst="rect">
            <a:avLst/>
          </a:prstGeom>
          <a:effectLst>
            <a:outerShdw blurRad="114300" dist="38100" dir="5400000" rotWithShape="0">
              <a:scrgbClr r="0" g="0" b="0">
                <a:alpha val="20000"/>
              </a:scrgbClr>
            </a:outerShdw>
          </a:effectLst>
        </p:spPr>
      </p:pic>
      <p:sp>
        <p:nvSpPr>
          <p:cNvPr id="6" name="ISPRING_QUIZ_SHAPE2"/>
          <p:cNvSpPr txBox="1"/>
          <p:nvPr/>
        </p:nvSpPr>
        <p:spPr>
          <a:xfrm>
            <a:off x="731520" y="411480"/>
            <a:ext cx="10728960" cy="553998"/>
          </a:xfrm>
          <a:prstGeom prst="rect">
            <a:avLst/>
          </a:prstGeom>
          <a:noFill/>
          <a:effectLst>
            <a:innerShdw>
              <a:scrgbClr r="0" g="0" b="0">
                <a:alpha val="0"/>
              </a:scrgbClr>
            </a:innerShdw>
          </a:effectLst>
        </p:spPr>
        <p:txBody>
          <a:bodyPr vert="horz" rtlCol="0">
            <a:spAutoFit/>
          </a:bodyPr>
          <a:lstStyle/>
          <a:p>
            <a:pPr algn="ctr"/>
            <a:r>
              <a:rPr lang="en-SG" sz="3000" smtClean="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   Quiz</a:t>
            </a:r>
            <a:endParaRPr lang="en-SG" sz="3000">
              <a:solidFill>
                <a:srgbClr val="343944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7" name="ISPRING_QUIZ_SHAPE3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57855" y="482600"/>
            <a:ext cx="406400" cy="406400"/>
          </a:xfrm>
          <a:prstGeom prst="rect">
            <a:avLst/>
          </a:prstGeom>
          <a:effectLst>
            <a:innerShdw>
              <a:scrgbClr r="0" g="0" b="0">
                <a:alpha val="0"/>
              </a:scrgbClr>
            </a:innerShdw>
          </a:effectLst>
        </p:spPr>
      </p:pic>
      <p:sp>
        <p:nvSpPr>
          <p:cNvPr id="8" name="ISPRING_QUIZ_SHAPE4"/>
          <p:cNvSpPr txBox="1"/>
          <p:nvPr/>
        </p:nvSpPr>
        <p:spPr>
          <a:xfrm>
            <a:off x="731520" y="1097280"/>
            <a:ext cx="10728960" cy="430887"/>
          </a:xfrm>
          <a:prstGeom prst="rect">
            <a:avLst/>
          </a:prstGeom>
          <a:noFill/>
          <a:effectLst>
            <a:innerShdw>
              <a:scrgbClr r="0" g="0" b="0">
                <a:alpha val="0"/>
              </a:scrgbClr>
            </a:innerShdw>
          </a:effectLst>
        </p:spPr>
        <p:txBody>
          <a:bodyPr vert="horz" rtlCol="0">
            <a:spAutoFit/>
          </a:bodyPr>
          <a:lstStyle/>
          <a:p>
            <a:pPr algn="ctr"/>
            <a:r>
              <a:rPr lang="en-GB" sz="2200" smtClean="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Click the </a:t>
            </a:r>
            <a:r>
              <a:rPr lang="en-GB" sz="2200" b="1" smtClean="0">
                <a:solidFill>
                  <a:srgbClr val="343944"/>
                </a:solidFill>
                <a:effectLst/>
                <a:latin typeface="Segoe UI Semibold" panose="020B0702040204020203" pitchFamily="34" charset="0"/>
              </a:rPr>
              <a:t>Quiz</a:t>
            </a:r>
            <a:r>
              <a:rPr lang="en-GB" sz="2200" smtClean="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 button to edit this object</a:t>
            </a:r>
            <a:endParaRPr lang="en-SG" sz="2200">
              <a:solidFill>
                <a:srgbClr val="343944"/>
              </a:solidFill>
              <a:effectLst/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3816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9"/>
    </mc:Choice>
    <mc:Fallback xmlns="">
      <p:transition spd="slow" advTm="4669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1312" x="5632450" y="5816600"/>
          <p14:tracePt t="1316" x="5632450" y="5803900"/>
          <p14:tracePt t="1331" x="5632450" y="5778500"/>
          <p14:tracePt t="1348" x="5651500" y="5772150"/>
          <p14:tracePt t="1364" x="5651500" y="5765800"/>
          <p14:tracePt t="1736" x="5645150" y="5765800"/>
          <p14:tracePt t="1740" x="5638800" y="5765800"/>
          <p14:tracePt t="1747" x="5626100" y="5765800"/>
          <p14:tracePt t="1764" x="5607050" y="5765800"/>
          <p14:tracePt t="1780" x="5600700" y="5765800"/>
          <p14:tracePt t="1797" x="5594350" y="5765800"/>
          <p14:tracePt t="1892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Learning Outcome</a:t>
            </a:r>
            <a:endParaRPr lang="en-SG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741681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Identify scenarios where analogue devices are </a:t>
            </a:r>
            <a:r>
              <a:rPr lang="en-GB" dirty="0" smtClean="0"/>
              <a:t>required</a:t>
            </a:r>
          </a:p>
          <a:p>
            <a:r>
              <a:rPr lang="en-GB" dirty="0"/>
              <a:t>Describe the common analogue standards used in the </a:t>
            </a:r>
            <a:r>
              <a:rPr lang="en-GB" dirty="0" smtClean="0"/>
              <a:t>industry</a:t>
            </a:r>
          </a:p>
          <a:p>
            <a:r>
              <a:rPr lang="en-SG" dirty="0"/>
              <a:t>Explain the operation of DAC and ADC </a:t>
            </a:r>
            <a:r>
              <a:rPr lang="en-SG" dirty="0" smtClean="0"/>
              <a:t>conversions</a:t>
            </a:r>
          </a:p>
          <a:p>
            <a:r>
              <a:rPr lang="en-SG" dirty="0"/>
              <a:t>Perform scaling and ranging of analogue </a:t>
            </a:r>
            <a:r>
              <a:rPr lang="en-SG" dirty="0" smtClean="0"/>
              <a:t>values</a:t>
            </a:r>
          </a:p>
          <a:p>
            <a:endParaRPr lang="en-SG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31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33"/>
    </mc:Choice>
    <mc:Fallback xmlns="">
      <p:transition spd="slow" advTm="32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/>
          <p:cNvSpPr/>
          <p:nvPr/>
        </p:nvSpPr>
        <p:spPr>
          <a:xfrm>
            <a:off x="4167810" y="1803017"/>
            <a:ext cx="2286000" cy="3114934"/>
          </a:xfrm>
          <a:prstGeom prst="ca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Analog I/O Application</a:t>
            </a:r>
            <a:endParaRPr lang="en-SG" dirty="0"/>
          </a:p>
        </p:txBody>
      </p:sp>
      <p:sp>
        <p:nvSpPr>
          <p:cNvPr id="4" name="Can 3"/>
          <p:cNvSpPr/>
          <p:nvPr/>
        </p:nvSpPr>
        <p:spPr>
          <a:xfrm>
            <a:off x="4164495" y="1799702"/>
            <a:ext cx="2286000" cy="311493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/>
          <p:cNvSpPr/>
          <p:nvPr/>
        </p:nvSpPr>
        <p:spPr>
          <a:xfrm>
            <a:off x="5068956" y="815012"/>
            <a:ext cx="288235" cy="367749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rapezoid 6"/>
          <p:cNvSpPr/>
          <p:nvPr/>
        </p:nvSpPr>
        <p:spPr>
          <a:xfrm>
            <a:off x="4890053" y="1182762"/>
            <a:ext cx="646043" cy="258417"/>
          </a:xfrm>
          <a:prstGeom prst="trapezoid">
            <a:avLst>
              <a:gd name="adj" fmla="val 67307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11" name="Group 10"/>
          <p:cNvGrpSpPr/>
          <p:nvPr/>
        </p:nvGrpSpPr>
        <p:grpSpPr>
          <a:xfrm>
            <a:off x="4926420" y="1045393"/>
            <a:ext cx="705831" cy="935881"/>
            <a:chOff x="4926420" y="1194478"/>
            <a:chExt cx="705831" cy="935881"/>
          </a:xfrm>
        </p:grpSpPr>
        <p:sp>
          <p:nvSpPr>
            <p:cNvPr id="8" name="Arc 7"/>
            <p:cNvSpPr/>
            <p:nvPr/>
          </p:nvSpPr>
          <p:spPr>
            <a:xfrm rot="8068423">
              <a:off x="4966161" y="1263367"/>
              <a:ext cx="578757" cy="440979"/>
            </a:xfrm>
            <a:prstGeom prst="arc">
              <a:avLst>
                <a:gd name="adj1" fmla="val 17125338"/>
                <a:gd name="adj2" fmla="val 302543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9" name="Arc 8"/>
            <p:cNvSpPr/>
            <p:nvPr/>
          </p:nvSpPr>
          <p:spPr>
            <a:xfrm rot="8068423">
              <a:off x="4920170" y="1302988"/>
              <a:ext cx="705078" cy="575265"/>
            </a:xfrm>
            <a:prstGeom prst="arc">
              <a:avLst>
                <a:gd name="adj1" fmla="val 17125338"/>
                <a:gd name="adj2" fmla="val 302543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0" name="Arc 9"/>
            <p:cNvSpPr/>
            <p:nvPr/>
          </p:nvSpPr>
          <p:spPr>
            <a:xfrm rot="8068423">
              <a:off x="4860880" y="1358987"/>
              <a:ext cx="836912" cy="705831"/>
            </a:xfrm>
            <a:prstGeom prst="arc">
              <a:avLst>
                <a:gd name="adj1" fmla="val 17125338"/>
                <a:gd name="adj2" fmla="val 302543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pic>
        <p:nvPicPr>
          <p:cNvPr id="12" name="Content Placeholder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95977" y="872013"/>
            <a:ext cx="2468614" cy="1178084"/>
          </a:xfrm>
          <a:prstGeom prst="rect">
            <a:avLst/>
          </a:prstGeom>
        </p:spPr>
      </p:pic>
      <p:cxnSp>
        <p:nvCxnSpPr>
          <p:cNvPr id="14" name="Elbow Connector 13"/>
          <p:cNvCxnSpPr>
            <a:stCxn id="6" idx="3"/>
            <a:endCxn id="12" idx="2"/>
          </p:cNvCxnSpPr>
          <p:nvPr/>
        </p:nvCxnSpPr>
        <p:spPr>
          <a:xfrm>
            <a:off x="5357191" y="998887"/>
            <a:ext cx="4573093" cy="1051210"/>
          </a:xfrm>
          <a:prstGeom prst="bentConnector4">
            <a:avLst>
              <a:gd name="adj1" fmla="val 36505"/>
              <a:gd name="adj2" fmla="val 121746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68455" y="345691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smtClean="0"/>
              <a:t>LIT</a:t>
            </a:r>
            <a:endParaRPr lang="en-SG" dirty="0"/>
          </a:p>
        </p:txBody>
      </p:sp>
      <p:grpSp>
        <p:nvGrpSpPr>
          <p:cNvPr id="24" name="Group 23"/>
          <p:cNvGrpSpPr/>
          <p:nvPr/>
        </p:nvGrpSpPr>
        <p:grpSpPr>
          <a:xfrm>
            <a:off x="5086852" y="5090921"/>
            <a:ext cx="699701" cy="632277"/>
            <a:chOff x="5026716" y="5577933"/>
            <a:chExt cx="699701" cy="632277"/>
          </a:xfrm>
        </p:grpSpPr>
        <p:sp>
          <p:nvSpPr>
            <p:cNvPr id="17" name="Isosceles Triangle 16"/>
            <p:cNvSpPr/>
            <p:nvPr/>
          </p:nvSpPr>
          <p:spPr>
            <a:xfrm>
              <a:off x="5034171" y="5893904"/>
              <a:ext cx="402535" cy="316306"/>
            </a:xfrm>
            <a:prstGeom prst="triangl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8" name="Isosceles Triangle 17"/>
            <p:cNvSpPr/>
            <p:nvPr/>
          </p:nvSpPr>
          <p:spPr>
            <a:xfrm rot="10800000">
              <a:off x="5026716" y="5577933"/>
              <a:ext cx="402535" cy="316306"/>
            </a:xfrm>
            <a:prstGeom prst="triangl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20" name="Straight Connector 19"/>
            <p:cNvCxnSpPr>
              <a:stCxn id="18" idx="0"/>
            </p:cNvCxnSpPr>
            <p:nvPr/>
          </p:nvCxnSpPr>
          <p:spPr>
            <a:xfrm flipV="1">
              <a:off x="5227983" y="5893904"/>
              <a:ext cx="208723" cy="3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Chord 21"/>
            <p:cNvSpPr/>
            <p:nvPr/>
          </p:nvSpPr>
          <p:spPr>
            <a:xfrm flipH="1">
              <a:off x="5299035" y="5731204"/>
              <a:ext cx="427382" cy="358525"/>
            </a:xfrm>
            <a:prstGeom prst="chord">
              <a:avLst>
                <a:gd name="adj1" fmla="val 4201986"/>
                <a:gd name="adj2" fmla="val 1734304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23" name="Rectangle 22"/>
          <p:cNvSpPr/>
          <p:nvPr/>
        </p:nvSpPr>
        <p:spPr>
          <a:xfrm>
            <a:off x="5113683" y="4920591"/>
            <a:ext cx="332959" cy="17033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Rectangle 25"/>
          <p:cNvSpPr/>
          <p:nvPr/>
        </p:nvSpPr>
        <p:spPr>
          <a:xfrm>
            <a:off x="5126937" y="5719031"/>
            <a:ext cx="332959" cy="17033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Rectangle 26"/>
          <p:cNvSpPr/>
          <p:nvPr/>
        </p:nvSpPr>
        <p:spPr>
          <a:xfrm>
            <a:off x="4890053" y="5882222"/>
            <a:ext cx="834885" cy="62790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 smtClean="0"/>
              <a:t>FIT</a:t>
            </a:r>
            <a:endParaRPr lang="en-SG" dirty="0"/>
          </a:p>
        </p:txBody>
      </p:sp>
      <p:cxnSp>
        <p:nvCxnSpPr>
          <p:cNvPr id="31" name="Elbow Connector 30"/>
          <p:cNvCxnSpPr>
            <a:stCxn id="27" idx="3"/>
          </p:cNvCxnSpPr>
          <p:nvPr/>
        </p:nvCxnSpPr>
        <p:spPr>
          <a:xfrm flipV="1">
            <a:off x="5724938" y="1998575"/>
            <a:ext cx="4999387" cy="4197601"/>
          </a:xfrm>
          <a:prstGeom prst="bentConnector3">
            <a:avLst>
              <a:gd name="adj1" fmla="val 100497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/>
          <p:nvPr/>
        </p:nvCxnSpPr>
        <p:spPr>
          <a:xfrm flipV="1">
            <a:off x="5748131" y="2029387"/>
            <a:ext cx="4643873" cy="3394067"/>
          </a:xfrm>
          <a:prstGeom prst="bentConnector3">
            <a:avLst>
              <a:gd name="adj1" fmla="val 9944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5750186" y="534846"/>
            <a:ext cx="1021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smtClean="0"/>
              <a:t>1200mm</a:t>
            </a:r>
            <a:endParaRPr lang="en-SG" dirty="0"/>
          </a:p>
        </p:txBody>
      </p:sp>
      <p:sp>
        <p:nvSpPr>
          <p:cNvPr id="41" name="TextBox 40"/>
          <p:cNvSpPr txBox="1"/>
          <p:nvPr/>
        </p:nvSpPr>
        <p:spPr>
          <a:xfrm>
            <a:off x="5753501" y="548100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6</a:t>
            </a:r>
            <a:r>
              <a:rPr lang="en-SG" dirty="0" smtClean="0"/>
              <a:t>00mm</a:t>
            </a:r>
            <a:endParaRPr lang="en-SG" dirty="0"/>
          </a:p>
        </p:txBody>
      </p:sp>
      <p:sp>
        <p:nvSpPr>
          <p:cNvPr id="44" name="TextBox 43"/>
          <p:cNvSpPr txBox="1"/>
          <p:nvPr/>
        </p:nvSpPr>
        <p:spPr>
          <a:xfrm>
            <a:off x="5743101" y="538384"/>
            <a:ext cx="90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3</a:t>
            </a:r>
            <a:r>
              <a:rPr lang="en-SG" dirty="0" smtClean="0"/>
              <a:t>00mm</a:t>
            </a:r>
            <a:endParaRPr lang="en-SG" dirty="0"/>
          </a:p>
        </p:txBody>
      </p:sp>
      <p:sp>
        <p:nvSpPr>
          <p:cNvPr id="45" name="TextBox 44"/>
          <p:cNvSpPr txBox="1"/>
          <p:nvPr/>
        </p:nvSpPr>
        <p:spPr>
          <a:xfrm>
            <a:off x="6042860" y="518310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smtClean="0"/>
              <a:t>0</a:t>
            </a:r>
            <a:endParaRPr lang="en-SG" dirty="0"/>
          </a:p>
        </p:txBody>
      </p:sp>
      <p:sp>
        <p:nvSpPr>
          <p:cNvPr id="46" name="TextBox 45"/>
          <p:cNvSpPr txBox="1"/>
          <p:nvPr/>
        </p:nvSpPr>
        <p:spPr>
          <a:xfrm>
            <a:off x="5817960" y="5839894"/>
            <a:ext cx="775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smtClean="0"/>
              <a:t>1.23l/s</a:t>
            </a:r>
            <a:endParaRPr lang="en-SG" dirty="0"/>
          </a:p>
        </p:txBody>
      </p:sp>
      <p:sp>
        <p:nvSpPr>
          <p:cNvPr id="47" name="TextBox 46"/>
          <p:cNvSpPr txBox="1"/>
          <p:nvPr/>
        </p:nvSpPr>
        <p:spPr>
          <a:xfrm>
            <a:off x="9719012" y="2362768"/>
            <a:ext cx="712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smtClean="0"/>
              <a:t>Open</a:t>
            </a:r>
          </a:p>
          <a:p>
            <a:r>
              <a:rPr lang="en-SG" dirty="0" smtClean="0"/>
              <a:t>Valve</a:t>
            </a:r>
            <a:endParaRPr lang="en-SG" dirty="0"/>
          </a:p>
        </p:txBody>
      </p:sp>
      <p:sp>
        <p:nvSpPr>
          <p:cNvPr id="48" name="TextBox 47"/>
          <p:cNvSpPr txBox="1"/>
          <p:nvPr/>
        </p:nvSpPr>
        <p:spPr>
          <a:xfrm>
            <a:off x="4791700" y="3159201"/>
            <a:ext cx="11176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smtClean="0"/>
              <a:t>Chemical </a:t>
            </a:r>
          </a:p>
          <a:p>
            <a:r>
              <a:rPr lang="en-SG" dirty="0" smtClean="0"/>
              <a:t>Tank</a:t>
            </a:r>
            <a:endParaRPr lang="en-SG" dirty="0"/>
          </a:p>
        </p:txBody>
      </p:sp>
      <p:sp>
        <p:nvSpPr>
          <p:cNvPr id="49" name="Right Arrow 48"/>
          <p:cNvSpPr/>
          <p:nvPr/>
        </p:nvSpPr>
        <p:spPr>
          <a:xfrm>
            <a:off x="3669854" y="599971"/>
            <a:ext cx="1312360" cy="965549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 smtClean="0"/>
              <a:t>Level</a:t>
            </a:r>
          </a:p>
          <a:p>
            <a:pPr algn="ctr"/>
            <a:r>
              <a:rPr lang="en-SG" dirty="0" smtClean="0"/>
              <a:t>Sensor</a:t>
            </a:r>
            <a:endParaRPr lang="en-SG" dirty="0"/>
          </a:p>
        </p:txBody>
      </p:sp>
      <p:sp>
        <p:nvSpPr>
          <p:cNvPr id="50" name="Right Arrow 49"/>
          <p:cNvSpPr/>
          <p:nvPr/>
        </p:nvSpPr>
        <p:spPr>
          <a:xfrm>
            <a:off x="3557250" y="5767015"/>
            <a:ext cx="1312360" cy="965549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 smtClean="0"/>
              <a:t>Flow</a:t>
            </a:r>
          </a:p>
          <a:p>
            <a:pPr algn="ctr"/>
            <a:r>
              <a:rPr lang="en-SG" dirty="0" smtClean="0"/>
              <a:t>Sensor</a:t>
            </a:r>
            <a:endParaRPr lang="en-SG" dirty="0"/>
          </a:p>
        </p:txBody>
      </p:sp>
      <p:sp>
        <p:nvSpPr>
          <p:cNvPr id="51" name="Right Arrow 50"/>
          <p:cNvSpPr/>
          <p:nvPr/>
        </p:nvSpPr>
        <p:spPr>
          <a:xfrm>
            <a:off x="3811730" y="4936838"/>
            <a:ext cx="1312360" cy="965549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Control</a:t>
            </a:r>
          </a:p>
          <a:p>
            <a:pPr algn="ctr"/>
            <a:r>
              <a:rPr lang="en-SG" dirty="0"/>
              <a:t>Valve</a:t>
            </a:r>
          </a:p>
        </p:txBody>
      </p:sp>
      <p:sp>
        <p:nvSpPr>
          <p:cNvPr id="52" name="Right Arrow 51"/>
          <p:cNvSpPr/>
          <p:nvPr/>
        </p:nvSpPr>
        <p:spPr>
          <a:xfrm>
            <a:off x="7632831" y="1005272"/>
            <a:ext cx="1312360" cy="965549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 smtClean="0"/>
              <a:t>Control System</a:t>
            </a:r>
          </a:p>
        </p:txBody>
      </p:sp>
      <p:pic>
        <p:nvPicPr>
          <p:cNvPr id="53" name="Audio 5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65250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521"/>
    </mc:Choice>
    <mc:Fallback xmlns="">
      <p:transition spd="slow" advTm="175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77 -0.02477 C -0.00156 -0.10741 -0.0112 0.22291 0.01107 0.23611 C 0.025 0.24513 0.00664 0.39629 -0.03359 0.43032 C -0.0737 0.46435 -0.24375 0.44884 -0.22995 0.44004 C -0.20742 0.42662 -0.36302 0.403 -0.34062 0.38981 " pathEditMode="relative" rAng="0" ptsTypes="AAAAA">
                                      <p:cBhvr>
                                        <p:cTn id="10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90" y="2312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7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375E-6 -2.22222E-6 C 0.02214 0.01343 0.10678 0.00324 0.12904 0.01621 C 0.14323 0.02593 0.30404 0.0581 0.34519 0.02338 C 0.38633 -0.01157 0.3625 -0.18356 0.37657 -0.19282 C 0.39883 -0.20555 0.37813 -0.54282 0.40079 -0.55486 " pathEditMode="relative" rAng="0" ptsTypes="AAAAA">
                                      <p:cBhvr>
                                        <p:cTn id="12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39" y="-2578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2" presetClass="exit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4" dur="6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5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11111E-6 C 0.02188 0.01181 0.04909 0.00486 0.06146 0.04097 C 0.07383 0.07685 0.05248 0.18195 0.07357 0.21551 C 0.09401 0.24908 0.15586 0.24653 0.18568 0.2419 C 0.24844 0.23009 0.25 0.23588 0.29883 0.21435 " pathEditMode="relative" rAng="0" ptsTypes="AAAAA">
                                      <p:cBhvr>
                                        <p:cTn id="17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35" y="1222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7" presetClass="path" presetSubtype="0" accel="50000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375E-6 -2.96296E-6 C 0.02187 0.01181 0.04908 0.00486 0.06145 0.04098 C 0.07382 0.07685 0.05247 0.18195 0.07356 0.21551 C 0.09401 0.24908 0.15586 0.24653 0.18567 0.2419 C 0.24843 0.2301 0.25 0.23588 0.29882 0.21435 " pathEditMode="relative" rAng="0" ptsTypes="AAAAA">
                                      <p:cBhvr>
                                        <p:cTn id="23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35" y="12222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7" presetClass="path" presetSubtype="0" accel="50000" decel="5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3.125E-6 -4.07407E-6 C 0.02188 0.01181 0.04909 0.00487 0.06146 0.04098 C 0.07383 0.07686 0.05248 0.18195 0.07357 0.21551 C 0.09401 0.24908 0.15586 0.24653 0.18568 0.2419 C 0.24844 0.2301 0.25 0.23588 0.29883 0.21436 " pathEditMode="relative" rAng="0" ptsTypes="AAAAA">
                                      <p:cBhvr>
                                        <p:cTn id="29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35" y="1222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2" nodeType="withEffect">
                                  <p:stCondLst>
                                    <p:cond delay="4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7" presetClass="path" presetSubtype="0" accel="50000" decel="5000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Motion origin="layout" path="M -2.91667E-6 -4.81481E-6 C 0.02188 0.01181 0.04909 0.00487 0.06146 0.04098 C 0.07383 0.07686 0.05248 0.18195 0.07357 0.21551 C 0.09401 0.24908 0.15586 0.24653 0.18568 0.2419 C 0.24844 0.2301 0.25 0.23588 0.29883 0.21436 " pathEditMode="relative" rAng="0" ptsTypes="AAAAA">
                                      <p:cBhvr>
                                        <p:cTn id="35" dur="1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35" y="12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  <p:bldLst>
      <p:bldP spid="4" grpId="0" animBg="1"/>
      <p:bldP spid="40" grpId="0"/>
      <p:bldP spid="40" grpId="1"/>
      <p:bldP spid="41" grpId="0"/>
      <p:bldP spid="41" grpId="1"/>
      <p:bldP spid="41" grpId="2"/>
      <p:bldP spid="44" grpId="0"/>
      <p:bldP spid="44" grpId="1"/>
      <p:bldP spid="44" grpId="2"/>
      <p:bldP spid="45" grpId="0"/>
      <p:bldP spid="45" grpId="2"/>
      <p:bldP spid="46" grpId="0"/>
      <p:bldP spid="47" grpId="0"/>
    </p:bldLst>
  </p:timing>
  <p:extLst>
    <p:ext uri="{3A86A75C-4F4B-4683-9AE1-C65F6400EC91}">
      <p14:laserTraceLst xmlns:p14="http://schemas.microsoft.com/office/powerpoint/2010/main">
        <p14:tracePtLst>
          <p14:tracePt t="25794" x="1746250" y="565150"/>
          <p14:tracePt t="25796" x="1758950" y="584200"/>
          <p14:tracePt t="25800" x="1778000" y="615950"/>
          <p14:tracePt t="25817" x="1847850" y="711200"/>
          <p14:tracePt t="25834" x="1905000" y="800100"/>
          <p14:tracePt t="25852" x="2000250" y="946150"/>
          <p14:tracePt t="25868" x="2082800" y="1060450"/>
          <p14:tracePt t="25884" x="2139950" y="1143000"/>
          <p14:tracePt t="25901" x="2165350" y="1238250"/>
          <p14:tracePt t="25918" x="2184400" y="1295400"/>
          <p14:tracePt t="25935" x="2209800" y="1358900"/>
          <p14:tracePt t="25951" x="2260600" y="1466850"/>
          <p14:tracePt t="25968" x="2374900" y="1657350"/>
          <p14:tracePt t="25984" x="2520950" y="1860550"/>
          <p14:tracePt t="26001" x="2667000" y="2089150"/>
          <p14:tracePt t="26018" x="2832100" y="2355850"/>
          <p14:tracePt t="26034" x="3009900" y="2609850"/>
          <p14:tracePt t="26051" x="3181350" y="2844800"/>
          <p14:tracePt t="26068" x="3365500" y="3073400"/>
          <p14:tracePt t="26084" x="3505200" y="3206750"/>
          <p14:tracePt t="26101" x="3543300" y="3232150"/>
          <p14:tracePt t="26118" x="3568700" y="3244850"/>
          <p14:tracePt t="26135" x="3594100" y="3257550"/>
          <p14:tracePt t="26151" x="3663950" y="3276600"/>
          <p14:tracePt t="26167" x="3759200" y="3314700"/>
          <p14:tracePt t="26185" x="3886200" y="3384550"/>
          <p14:tracePt t="26201" x="4019550" y="3467100"/>
          <p14:tracePt t="26217" x="4254500" y="3613150"/>
          <p14:tracePt t="26235" x="4521200" y="3778250"/>
          <p14:tracePt t="26251" x="4864100" y="3924300"/>
          <p14:tracePt t="26268" x="5219700" y="4019550"/>
          <p14:tracePt t="26285" x="5575300" y="4165600"/>
          <p14:tracePt t="26301" x="5765800" y="4235450"/>
          <p14:tracePt t="26317" x="5873750" y="4273550"/>
          <p14:tracePt t="26334" x="5886450" y="4279900"/>
          <p14:tracePt t="26351" x="5899150" y="4279900"/>
          <p14:tracePt t="26368" x="5911850" y="4279900"/>
          <p14:tracePt t="26385" x="5924550" y="4279900"/>
          <p14:tracePt t="26401" x="5937250" y="4298950"/>
          <p14:tracePt t="26417" x="5969000" y="4305300"/>
          <p14:tracePt t="26435" x="6019800" y="4311650"/>
          <p14:tracePt t="26451" x="6064250" y="4330700"/>
          <p14:tracePt t="26468" x="6115050" y="4330700"/>
          <p14:tracePt t="26484" x="6197600" y="4356100"/>
          <p14:tracePt t="26502" x="6343650" y="4387850"/>
          <p14:tracePt t="26517" x="6394450" y="4387850"/>
          <p14:tracePt t="26534" x="6394450" y="4394200"/>
          <p14:tracePt t="26570" x="6400800" y="4394200"/>
          <p14:tracePt t="26584" x="6407150" y="4381500"/>
          <p14:tracePt t="26601" x="6407150" y="4324350"/>
          <p14:tracePt t="26617" x="6426200" y="4229100"/>
          <p14:tracePt t="26634" x="6451600" y="4133850"/>
          <p14:tracePt t="26651" x="6483350" y="4051300"/>
          <p14:tracePt t="26667" x="6489700" y="3968750"/>
          <p14:tracePt t="26684" x="6489700" y="3879850"/>
          <p14:tracePt t="26701" x="6470650" y="3778250"/>
          <p14:tracePt t="26717" x="6451600" y="3721100"/>
          <p14:tracePt t="26734" x="6438900" y="3670300"/>
          <p14:tracePt t="26751" x="6419850" y="3613150"/>
          <p14:tracePt t="26768" x="6400800" y="3575050"/>
          <p14:tracePt t="26784" x="6369050" y="3524250"/>
          <p14:tracePt t="26801" x="6343650" y="3467100"/>
          <p14:tracePt t="26818" x="6330950" y="3390900"/>
          <p14:tracePt t="26834" x="6311900" y="3321050"/>
          <p14:tracePt t="26851" x="6305550" y="3263900"/>
          <p14:tracePt t="26868" x="6286500" y="3194050"/>
          <p14:tracePt t="26870" x="6286500" y="3181350"/>
          <p14:tracePt t="26884" x="6280150" y="3149600"/>
          <p14:tracePt t="26901" x="6242050" y="3060700"/>
          <p14:tracePt t="26917" x="6184900" y="2990850"/>
          <p14:tracePt t="26935" x="6127750" y="2914650"/>
          <p14:tracePt t="26951" x="6083300" y="2838450"/>
          <p14:tracePt t="26968" x="6019800" y="2787650"/>
          <p14:tracePt t="26984" x="5937250" y="2736850"/>
          <p14:tracePt t="27001" x="5835650" y="2673350"/>
          <p14:tracePt t="27017" x="5638800" y="2540000"/>
          <p14:tracePt t="27034" x="5492750" y="2476500"/>
          <p14:tracePt t="27051" x="5384800" y="2425700"/>
          <p14:tracePt t="27068" x="5257800" y="2400300"/>
          <p14:tracePt t="27084" x="5143500" y="2368550"/>
          <p14:tracePt t="27101" x="5086350" y="2368550"/>
          <p14:tracePt t="27118" x="5067300" y="2374900"/>
          <p14:tracePt t="27151" x="5054600" y="2393950"/>
          <p14:tracePt t="27167" x="5029200" y="2406650"/>
          <p14:tracePt t="27184" x="4991100" y="2432050"/>
          <p14:tracePt t="27201" x="4914900" y="2463800"/>
          <p14:tracePt t="27217" x="4864100" y="2489200"/>
          <p14:tracePt t="27234" x="4826000" y="2514600"/>
          <p14:tracePt t="27250" x="4787900" y="2546350"/>
          <p14:tracePt t="27267" x="4756150" y="2584450"/>
          <p14:tracePt t="27284" x="4705350" y="2616200"/>
          <p14:tracePt t="27302" x="4648200" y="2654300"/>
          <p14:tracePt t="27317" x="4591050" y="2698750"/>
          <p14:tracePt t="27334" x="4540250" y="2736850"/>
          <p14:tracePt t="27351" x="4508500" y="2774950"/>
          <p14:tracePt t="27367" x="4483100" y="2819400"/>
          <p14:tracePt t="27370" x="4483100" y="2832100"/>
          <p14:tracePt t="27384" x="4451350" y="2876550"/>
          <p14:tracePt t="27401" x="4400550" y="2971800"/>
          <p14:tracePt t="27419" x="4337050" y="3073400"/>
          <p14:tracePt t="27434" x="4286250" y="3194050"/>
          <p14:tracePt t="27451" x="4260850" y="3321050"/>
          <p14:tracePt t="27467" x="4248150" y="3435350"/>
          <p14:tracePt t="27484" x="4248150" y="3530600"/>
          <p14:tracePt t="27501" x="4248150" y="3638550"/>
          <p14:tracePt t="27518" x="4248150" y="3727450"/>
          <p14:tracePt t="27534" x="4254500" y="3810000"/>
          <p14:tracePt t="27551" x="4286250" y="3892550"/>
          <p14:tracePt t="27568" x="4349750" y="4013200"/>
          <p14:tracePt t="27584" x="4419600" y="4121150"/>
          <p14:tracePt t="27601" x="4514850" y="4229100"/>
          <p14:tracePt t="27617" x="4730750" y="4464050"/>
          <p14:tracePt t="27634" x="4933950" y="4622800"/>
          <p14:tracePt t="27651" x="5118100" y="4743450"/>
          <p14:tracePt t="27667" x="5283200" y="4857750"/>
          <p14:tracePt t="27684" x="5435600" y="4889500"/>
          <p14:tracePt t="27701" x="5543550" y="4914900"/>
          <p14:tracePt t="27718" x="5594350" y="4914900"/>
          <p14:tracePt t="27734" x="5651500" y="4895850"/>
          <p14:tracePt t="27751" x="5727700" y="4857750"/>
          <p14:tracePt t="27767" x="5803900" y="4794250"/>
          <p14:tracePt t="27784" x="5886450" y="4724400"/>
          <p14:tracePt t="27801" x="5975350" y="4648200"/>
          <p14:tracePt t="27818" x="6089650" y="4584700"/>
          <p14:tracePt t="27834" x="6165850" y="4533900"/>
          <p14:tracePt t="27850" x="6235700" y="4489450"/>
          <p14:tracePt t="27867" x="6286500" y="4457700"/>
          <p14:tracePt t="27870" x="6305550" y="4451350"/>
          <p14:tracePt t="27884" x="6330950" y="4425950"/>
          <p14:tracePt t="27901" x="6362700" y="4400550"/>
          <p14:tracePt t="27917" x="6388100" y="4362450"/>
          <p14:tracePt t="27934" x="6464300" y="4298950"/>
          <p14:tracePt t="27951" x="6515100" y="4260850"/>
          <p14:tracePt t="27967" x="6578600" y="4216400"/>
          <p14:tracePt t="27984" x="6597650" y="4165600"/>
          <p14:tracePt t="28001" x="6629400" y="4095750"/>
          <p14:tracePt t="28018" x="6642100" y="4006850"/>
          <p14:tracePt t="28034" x="6642100" y="3924300"/>
          <p14:tracePt t="28051" x="6661150" y="3854450"/>
          <p14:tracePt t="28067" x="6680200" y="3771900"/>
          <p14:tracePt t="28084" x="6680200" y="3657600"/>
          <p14:tracePt t="28101" x="6661150" y="3543300"/>
          <p14:tracePt t="28118" x="6629400" y="3409950"/>
          <p14:tracePt t="28134" x="6597650" y="3314700"/>
          <p14:tracePt t="28151" x="6584950" y="3232150"/>
          <p14:tracePt t="28168" x="6565900" y="3175000"/>
          <p14:tracePt t="28184" x="6546850" y="3117850"/>
          <p14:tracePt t="28201" x="6546850" y="3086100"/>
          <p14:tracePt t="28218" x="6540500" y="3054350"/>
          <p14:tracePt t="28234" x="6527800" y="3016250"/>
          <p14:tracePt t="28251" x="6508750" y="2984500"/>
          <p14:tracePt t="28267" x="6496050" y="2946400"/>
          <p14:tracePt t="28284" x="6477000" y="2889250"/>
          <p14:tracePt t="28301" x="6457950" y="2806700"/>
          <p14:tracePt t="28317" x="6419850" y="2679700"/>
          <p14:tracePt t="28334" x="6407150" y="2609850"/>
          <p14:tracePt t="28351" x="6388100" y="2540000"/>
          <p14:tracePt t="28367" x="6369050" y="2489200"/>
          <p14:tracePt t="28384" x="6369050" y="2451100"/>
          <p14:tracePt t="28401" x="6356350" y="2438400"/>
          <p14:tracePt t="28417" x="6356350" y="2425700"/>
          <p14:tracePt t="28450" x="6350000" y="2406650"/>
          <p14:tracePt t="28468" x="6330950" y="2387600"/>
          <p14:tracePt t="28484" x="6299200" y="2343150"/>
          <p14:tracePt t="28501" x="6261100" y="2311400"/>
          <p14:tracePt t="28517" x="6229350" y="2292350"/>
          <p14:tracePt t="28534" x="6197600" y="2260600"/>
          <p14:tracePt t="28551" x="6159500" y="2228850"/>
          <p14:tracePt t="28567" x="6140450" y="2190750"/>
          <p14:tracePt t="28584" x="6096000" y="2165350"/>
          <p14:tracePt t="28601" x="6057900" y="2133600"/>
          <p14:tracePt t="28617" x="6032500" y="2120900"/>
          <p14:tracePt t="28634" x="6032500" y="2114550"/>
          <p14:tracePt t="28651" x="6013450" y="2108200"/>
          <p14:tracePt t="28667" x="6007100" y="2095500"/>
          <p14:tracePt t="28684" x="5981700" y="2095500"/>
          <p14:tracePt t="28700" x="5981700" y="2082800"/>
          <p14:tracePt t="28734" x="5975350" y="2082800"/>
          <p14:tracePt t="28750" x="5969000" y="2082800"/>
          <p14:tracePt t="28792" x="5962650" y="2082800"/>
          <p14:tracePt t="28799" x="5956300" y="2082800"/>
          <p14:tracePt t="28819" x="5943600" y="2082800"/>
          <p14:tracePt t="28827" x="5937250" y="2082800"/>
          <p14:tracePt t="28835" x="5930900" y="2082800"/>
          <p14:tracePt t="28850" x="5924550" y="2082800"/>
          <p14:tracePt t="28867" x="5873750" y="2070100"/>
          <p14:tracePt t="28884" x="5835650" y="2038350"/>
          <p14:tracePt t="28900" x="5753100" y="1968500"/>
          <p14:tracePt t="28917" x="5702300" y="1936750"/>
          <p14:tracePt t="28934" x="5676900" y="1911350"/>
          <p14:tracePt t="28950" x="5645150" y="1898650"/>
          <p14:tracePt t="28967" x="5632450" y="1873250"/>
          <p14:tracePt t="28984" x="5613400" y="1866900"/>
          <p14:tracePt t="29000" x="5588000" y="1847850"/>
          <p14:tracePt t="29017" x="5530850" y="1797050"/>
          <p14:tracePt t="29034" x="5499100" y="1771650"/>
          <p14:tracePt t="29050" x="5486400" y="1758950"/>
          <p14:tracePt t="29067" x="5467350" y="1752600"/>
          <p14:tracePt t="29084" x="5461000" y="1733550"/>
          <p14:tracePt t="29100" x="5448300" y="1727200"/>
          <p14:tracePt t="29117" x="5416550" y="1720850"/>
          <p14:tracePt t="29134" x="5397500" y="1689100"/>
          <p14:tracePt t="29150" x="5372100" y="1657350"/>
          <p14:tracePt t="29167" x="5353050" y="1638300"/>
          <p14:tracePt t="29184" x="5346700" y="1619250"/>
          <p14:tracePt t="29200" x="5346700" y="1612900"/>
          <p14:tracePt t="29234" x="5334000" y="1600200"/>
          <p14:tracePt t="29250" x="5334000" y="1593850"/>
          <p14:tracePt t="29267" x="5334000" y="1581150"/>
          <p14:tracePt t="29888" x="5327650" y="1574800"/>
          <p14:tracePt t="29892" x="5327650" y="1562100"/>
          <p14:tracePt t="29901" x="5308600" y="1536700"/>
          <p14:tracePt t="29917" x="5295900" y="1504950"/>
          <p14:tracePt t="29934" x="5270500" y="1466850"/>
          <p14:tracePt t="29950" x="5251450" y="1409700"/>
          <p14:tracePt t="29967" x="5226050" y="1358900"/>
          <p14:tracePt t="29984" x="5207000" y="1320800"/>
          <p14:tracePt t="30001" x="5207000" y="1314450"/>
          <p14:tracePt t="30212" x="5207000" y="1327150"/>
          <p14:tracePt t="30227" x="5207000" y="1333500"/>
          <p14:tracePt t="30235" x="5207000" y="1339850"/>
          <p14:tracePt t="30239" x="5207000" y="1346200"/>
          <p14:tracePt t="30251" x="5207000" y="1358900"/>
          <p14:tracePt t="30267" x="5207000" y="1390650"/>
          <p14:tracePt t="30284" x="5207000" y="1422400"/>
          <p14:tracePt t="30300" x="5207000" y="1454150"/>
          <p14:tracePt t="30317" x="5207000" y="1466850"/>
          <p14:tracePt t="30334" x="5207000" y="1479550"/>
          <p14:tracePt t="30524" x="5207000" y="1485900"/>
          <p14:tracePt t="30532" x="5207000" y="1492250"/>
          <p14:tracePt t="30560" x="5207000" y="1498600"/>
          <p14:tracePt t="30569" x="5207000" y="1504950"/>
          <p14:tracePt t="30601" x="5207000" y="1517650"/>
          <p14:tracePt t="30608" x="5207000" y="1524000"/>
          <p14:tracePt t="30894" x="5207000" y="1530350"/>
          <p14:tracePt t="30900" x="5207000" y="1536700"/>
          <p14:tracePt t="30921" x="5207000" y="1543050"/>
          <p14:tracePt t="30929" x="5207000" y="1549400"/>
          <p14:tracePt t="30940" x="5207000" y="1562100"/>
          <p14:tracePt t="30950" x="5207000" y="1568450"/>
          <p14:tracePt t="30972" x="5219700" y="1568450"/>
          <p14:tracePt t="30994" x="5226050" y="1574800"/>
          <p14:tracePt t="31001" x="5232400" y="1581150"/>
          <p14:tracePt t="31053" x="5232400" y="1587500"/>
          <p14:tracePt t="31057" x="5238750" y="1587500"/>
          <p14:tracePt t="31067" x="5245100" y="1600200"/>
          <p14:tracePt t="31728" x="5245100" y="1606550"/>
          <p14:tracePt t="31736" x="5245100" y="1612900"/>
          <p14:tracePt t="32117" x="5251450" y="1619250"/>
          <p14:tracePt t="32125" x="5264150" y="1625600"/>
          <p14:tracePt t="32150" x="5270500" y="1625600"/>
          <p14:tracePt t="32157" x="5276850" y="1625600"/>
          <p14:tracePt t="32167" x="5276850" y="1638300"/>
          <p14:tracePt t="32184" x="5289550" y="1644650"/>
          <p14:tracePt t="32312" x="5302250" y="1644650"/>
          <p14:tracePt t="32316" x="5308600" y="1644650"/>
          <p14:tracePt t="32320" x="5314950" y="1644650"/>
          <p14:tracePt t="32333" x="5321300" y="1644650"/>
          <p14:tracePt t="32651" x="5321300" y="1631950"/>
          <p14:tracePt t="32653" x="5321300" y="1625600"/>
          <p14:tracePt t="32667" x="5321300" y="1619250"/>
          <p14:tracePt t="32684" x="5321300" y="1606550"/>
          <p14:tracePt t="32725" x="5321300" y="1593850"/>
          <p14:tracePt t="32734" x="5321300" y="1587500"/>
          <p14:tracePt t="32758" x="5321300" y="1581150"/>
          <p14:tracePt t="32767" x="5321300" y="1574800"/>
          <p14:tracePt t="32783" x="5321300" y="1549400"/>
          <p14:tracePt t="32800" x="5321300" y="1536700"/>
          <p14:tracePt t="32816" x="5321300" y="1524000"/>
          <p14:tracePt t="32833" x="5340350" y="1511300"/>
          <p14:tracePt t="32850" x="5340350" y="1504950"/>
          <p14:tracePt t="32866" x="5340350" y="1498600"/>
          <p14:tracePt t="32900" x="5340350" y="1492250"/>
          <p14:tracePt t="32917" x="5340350" y="1485900"/>
          <p14:tracePt t="33085" x="5340350" y="1473200"/>
          <p14:tracePt t="33094" x="5340350" y="1466850"/>
          <p14:tracePt t="33102" x="5340350" y="1460500"/>
          <p14:tracePt t="33117" x="5353050" y="1454150"/>
          <p14:tracePt t="33202" x="5359400" y="1454150"/>
          <p14:tracePt t="33210" x="5365750" y="1454150"/>
          <p14:tracePt t="33234" x="5378450" y="1454150"/>
          <p14:tracePt t="33242" x="5384800" y="1454150"/>
          <p14:tracePt t="33254" x="5391150" y="1454150"/>
          <p14:tracePt t="33267" x="5416550" y="1454150"/>
          <p14:tracePt t="33283" x="5435600" y="1454150"/>
          <p14:tracePt t="33300" x="5441950" y="1454150"/>
          <p14:tracePt t="33317" x="5461000" y="1454150"/>
          <p14:tracePt t="33358" x="5467350" y="1454150"/>
          <p14:tracePt t="33366" x="5473700" y="1454150"/>
          <p14:tracePt t="33383" x="5492750" y="1454150"/>
          <p14:tracePt t="33418" x="5499100" y="1460500"/>
          <p14:tracePt t="33434" x="5537200" y="1466850"/>
          <p14:tracePt t="33450" x="5549900" y="1466850"/>
          <p14:tracePt t="33538" x="5556250" y="1466850"/>
          <p14:tracePt t="33546" x="5568950" y="1466850"/>
          <p14:tracePt t="33606" x="5575300" y="1466850"/>
          <p14:tracePt t="33614" x="5581650" y="1466850"/>
          <p14:tracePt t="33862" x="5588000" y="1466850"/>
          <p14:tracePt t="33872" x="5594350" y="1466850"/>
          <p14:tracePt t="33882" x="5594350" y="1460500"/>
          <p14:tracePt t="33898" x="5607050" y="1454150"/>
          <p14:tracePt t="33906" x="5613400" y="1447800"/>
          <p14:tracePt t="33917" x="5613400" y="1435100"/>
          <p14:tracePt t="33933" x="5613400" y="1422400"/>
          <p14:tracePt t="33950" x="5613400" y="1409700"/>
          <p14:tracePt t="33967" x="5613400" y="1397000"/>
          <p14:tracePt t="34000" x="5613400" y="1390650"/>
          <p14:tracePt t="34017" x="5613400" y="1384300"/>
          <p14:tracePt t="34166" x="5613400" y="1390650"/>
          <p14:tracePt t="34170" x="5613400" y="1403350"/>
          <p14:tracePt t="34183" x="5613400" y="1422400"/>
          <p14:tracePt t="34200" x="5619750" y="1479550"/>
          <p14:tracePt t="34218" x="5689600" y="1619250"/>
          <p14:tracePt t="34234" x="5772150" y="1739900"/>
          <p14:tracePt t="34250" x="5873750" y="1885950"/>
          <p14:tracePt t="34267" x="5981700" y="2032000"/>
          <p14:tracePt t="34283" x="6057900" y="2133600"/>
          <p14:tracePt t="34300" x="6102350" y="2197100"/>
          <p14:tracePt t="34317" x="6121400" y="2228850"/>
          <p14:tracePt t="34403" x="6121400" y="2216150"/>
          <p14:tracePt t="34405" x="6115050" y="2209800"/>
          <p14:tracePt t="34417" x="6108700" y="2184400"/>
          <p14:tracePt t="34433" x="6083300" y="2095500"/>
          <p14:tracePt t="34450" x="6032500" y="1981200"/>
          <p14:tracePt t="34466" x="5975350" y="1885950"/>
          <p14:tracePt t="34483" x="5943600" y="1822450"/>
          <p14:tracePt t="34500" x="5924550" y="1790700"/>
          <p14:tracePt t="34517" x="5924550" y="1784350"/>
          <p14:tracePt t="34570" x="5918200" y="1784350"/>
          <p14:tracePt t="34578" x="5911850" y="1784350"/>
          <p14:tracePt t="34599" x="5911850" y="1790700"/>
          <p14:tracePt t="34602" x="5911850" y="1797050"/>
          <p14:tracePt t="34616" x="5905500" y="1816100"/>
          <p14:tracePt t="34633" x="5886450" y="1860550"/>
          <p14:tracePt t="34650" x="5880100" y="1930400"/>
          <p14:tracePt t="34667" x="5861050" y="1962150"/>
          <p14:tracePt t="34684" x="5854700" y="1968500"/>
          <p14:tracePt t="34700" x="5854700" y="1981200"/>
          <p14:tracePt t="34755" x="5854700" y="1974850"/>
          <p14:tracePt t="34760" x="5854700" y="1955800"/>
          <p14:tracePt t="34767" x="5848350" y="1930400"/>
          <p14:tracePt t="34783" x="5810250" y="1847850"/>
          <p14:tracePt t="34800" x="5791200" y="1765300"/>
          <p14:tracePt t="34817" x="5772150" y="1676400"/>
          <p14:tracePt t="34833" x="5746750" y="1625600"/>
          <p14:tracePt t="34850" x="5734050" y="1619250"/>
          <p14:tracePt t="34948" x="5727700" y="1625600"/>
          <p14:tracePt t="34951" x="5727700" y="1631950"/>
          <p14:tracePt t="34967" x="5721350" y="1657350"/>
          <p14:tracePt t="34984" x="5721350" y="1695450"/>
          <p14:tracePt t="35000" x="5721350" y="1714500"/>
          <p14:tracePt t="35017" x="5721350" y="1733550"/>
          <p14:tracePt t="35033" x="5721350" y="1739900"/>
          <p14:tracePt t="35050" x="5721350" y="1746250"/>
          <p14:tracePt t="35215" x="5727700" y="1746250"/>
          <p14:tracePt t="35308" x="5727700" y="1752600"/>
          <p14:tracePt t="35315" x="5734050" y="1758950"/>
          <p14:tracePt t="35324" x="5740400" y="1758950"/>
          <p14:tracePt t="35333" x="5740400" y="1771650"/>
          <p14:tracePt t="35350" x="5753100" y="1778000"/>
          <p14:tracePt t="35367" x="5759450" y="1784350"/>
          <p14:tracePt t="35383" x="5759450" y="1790700"/>
          <p14:tracePt t="35467" x="5759450" y="1797050"/>
          <p14:tracePt t="35475" x="5759450" y="1809750"/>
          <p14:tracePt t="35504" x="5746750" y="1809750"/>
          <p14:tracePt t="35676" x="5746750" y="1816100"/>
          <p14:tracePt t="35684" x="5746750" y="1822450"/>
          <p14:tracePt t="35703" x="5753100" y="1822450"/>
          <p14:tracePt t="35711" x="5759450" y="1822450"/>
          <p14:tracePt t="35723" x="5759450" y="1828800"/>
          <p14:tracePt t="35733" x="5759450" y="1835150"/>
          <p14:tracePt t="35750" x="5772150" y="1835150"/>
          <p14:tracePt t="35832" x="5778500" y="1835150"/>
          <p14:tracePt t="35840" x="5791200" y="1835150"/>
          <p14:tracePt t="36631" x="5797550" y="1835150"/>
          <p14:tracePt t="36641" x="5803900" y="1835150"/>
          <p14:tracePt t="36747" x="5810250" y="1835150"/>
          <p14:tracePt t="36756" x="5816600" y="1835150"/>
          <p14:tracePt t="36784" x="5822950" y="1835150"/>
          <p14:tracePt t="36788" x="5835650" y="1835150"/>
          <p14:tracePt t="36799" x="5848350" y="1835150"/>
          <p14:tracePt t="37309" x="5848350" y="1847850"/>
          <p14:tracePt t="37312" x="5848350" y="1854200"/>
          <p14:tracePt t="37317" x="5848350" y="1860550"/>
          <p14:tracePt t="37333" x="5848350" y="1866900"/>
          <p14:tracePt t="37349" x="5848350" y="1873250"/>
          <p14:tracePt t="37366" x="5848350" y="1885950"/>
          <p14:tracePt t="37383" x="5848350" y="1898650"/>
          <p14:tracePt t="37399" x="5848350" y="1905000"/>
          <p14:tracePt t="37417" x="5848350" y="1911350"/>
          <p14:tracePt t="37433" x="5842000" y="1924050"/>
          <p14:tracePt t="37449" x="5842000" y="1930400"/>
          <p14:tracePt t="37625" x="5842000" y="1936750"/>
          <p14:tracePt t="37632" x="5842000" y="1943100"/>
          <p14:tracePt t="37641" x="5842000" y="1949450"/>
          <p14:tracePt t="37651" x="5842000" y="1955800"/>
          <p14:tracePt t="37666" x="5842000" y="1974850"/>
          <p14:tracePt t="37683" x="5842000" y="1987550"/>
          <p14:tracePt t="37700" x="5842000" y="2006600"/>
          <p14:tracePt t="37716" x="5842000" y="2012950"/>
          <p14:tracePt t="37733" x="5848350" y="2019300"/>
          <p14:tracePt t="37878" x="5842000" y="2019300"/>
          <p14:tracePt t="38045" x="5842000" y="2012950"/>
          <p14:tracePt t="38052" x="5829300" y="2012950"/>
          <p14:tracePt t="38062" x="5822950" y="2012950"/>
          <p14:tracePt t="38613" x="5822950" y="2019300"/>
          <p14:tracePt t="38645" x="5822950" y="2025650"/>
          <p14:tracePt t="38654" x="5822950" y="2032000"/>
          <p14:tracePt t="38689" x="5822950" y="2044700"/>
          <p14:tracePt t="38693" x="5822950" y="2051050"/>
          <p14:tracePt t="38699" x="5822950" y="2057400"/>
          <p14:tracePt t="38716" x="5822950" y="2108200"/>
          <p14:tracePt t="38733" x="5822950" y="2114550"/>
          <p14:tracePt t="38749" x="5822950" y="2127250"/>
          <p14:tracePt t="38766" x="5822950" y="2133600"/>
          <p14:tracePt t="38783" x="5822950" y="2146300"/>
          <p14:tracePt t="41684" x="5822950" y="2139950"/>
          <p14:tracePt t="41691" x="5822950" y="2133600"/>
          <p14:tracePt t="41699" x="5822950" y="2120900"/>
          <p14:tracePt t="41733" x="5816600" y="2095500"/>
          <p14:tracePt t="41749" x="5810250" y="2063750"/>
          <p14:tracePt t="41766" x="5803900" y="2044700"/>
          <p14:tracePt t="41783" x="5797550" y="2025650"/>
          <p14:tracePt t="41879" x="5797550" y="2019300"/>
          <p14:tracePt t="41883" x="5784850" y="2019300"/>
          <p14:tracePt t="41887" x="5784850" y="2012950"/>
          <p14:tracePt t="41899" x="5778500" y="2006600"/>
          <p14:tracePt t="41916" x="5772150" y="1993900"/>
          <p14:tracePt t="41932" x="5746750" y="1943100"/>
          <p14:tracePt t="41949" x="5746750" y="1924050"/>
          <p14:tracePt t="41966" x="5746750" y="1917700"/>
          <p14:tracePt t="42007" x="5746750" y="1911350"/>
          <p14:tracePt t="42015" x="5746750" y="1905000"/>
          <p14:tracePt t="42255" x="5759450" y="1905000"/>
          <p14:tracePt t="42260" x="5765800" y="1905000"/>
          <p14:tracePt t="42266" x="5772150" y="1905000"/>
          <p14:tracePt t="42423" x="5778500" y="1905000"/>
          <p14:tracePt t="42431" x="5784850" y="1905000"/>
          <p14:tracePt t="42643" x="5784850" y="1898650"/>
          <p14:tracePt t="42652" x="5784850" y="1892300"/>
          <p14:tracePt t="42656" x="5784850" y="1879600"/>
          <p14:tracePt t="42666" x="5784850" y="1873250"/>
          <p14:tracePt t="42683" x="5784850" y="1860550"/>
          <p14:tracePt t="42699" x="5784850" y="1841500"/>
          <p14:tracePt t="42787" x="5784850" y="1835150"/>
          <p14:tracePt t="42791" x="5791200" y="1835150"/>
          <p14:tracePt t="42799" x="5803900" y="1828800"/>
          <p14:tracePt t="42911" x="5810250" y="1828800"/>
          <p14:tracePt t="42920" x="5816600" y="1828800"/>
          <p14:tracePt t="42928" x="5822950" y="1835150"/>
          <p14:tracePt t="42932" x="5822950" y="1847850"/>
          <p14:tracePt t="42949" x="5829300" y="1854200"/>
          <p14:tracePt t="42966" x="5829300" y="1866900"/>
          <p14:tracePt t="42983" x="5848350" y="1873250"/>
          <p14:tracePt t="42999" x="5848350" y="1885950"/>
          <p14:tracePt t="43040" x="5854700" y="1885950"/>
          <p14:tracePt t="43049" x="5861050" y="1885950"/>
          <p14:tracePt t="43066" x="5867400" y="1892300"/>
          <p14:tracePt t="43083" x="5886450" y="1898650"/>
          <p14:tracePt t="43099" x="5892800" y="1898650"/>
          <p14:tracePt t="43116" x="5905500" y="1911350"/>
          <p14:tracePt t="43237" x="5905500" y="1905000"/>
          <p14:tracePt t="43240" x="5905500" y="1898650"/>
          <p14:tracePt t="43249" x="5892800" y="1892300"/>
          <p14:tracePt t="43266" x="5867400" y="1841500"/>
          <p14:tracePt t="43283" x="5842000" y="1803400"/>
          <p14:tracePt t="43299" x="5810250" y="1739900"/>
          <p14:tracePt t="43316" x="5765800" y="1670050"/>
          <p14:tracePt t="43332" x="5715000" y="1600200"/>
          <p14:tracePt t="43349" x="5689600" y="1568450"/>
          <p14:tracePt t="43366" x="5683250" y="1562100"/>
          <p14:tracePt t="43382" x="5683250" y="1555750"/>
          <p14:tracePt t="43413" x="5676900" y="1555750"/>
          <p14:tracePt t="43422" x="5670550" y="1555750"/>
          <p14:tracePt t="43433" x="5657850" y="1555750"/>
          <p14:tracePt t="43449" x="5645150" y="1555750"/>
          <p14:tracePt t="43466" x="5619750" y="1555750"/>
          <p14:tracePt t="43483" x="5581650" y="1581150"/>
          <p14:tracePt t="43499" x="5549900" y="1600200"/>
          <p14:tracePt t="43516" x="5524500" y="1619250"/>
          <p14:tracePt t="43532" x="5524500" y="1631950"/>
          <p14:tracePt t="43549" x="5505450" y="1644650"/>
          <p14:tracePt t="43566" x="5505450" y="1676400"/>
          <p14:tracePt t="43582" x="5492750" y="1682750"/>
          <p14:tracePt t="43615" x="5492750" y="1701800"/>
          <p14:tracePt t="43649" x="5524500" y="1670050"/>
          <p14:tracePt t="43666" x="5556250" y="1644650"/>
          <p14:tracePt t="43682" x="5568950" y="1600200"/>
          <p14:tracePt t="43699" x="5594350" y="1562100"/>
          <p14:tracePt t="43716" x="5594350" y="1504950"/>
          <p14:tracePt t="43732" x="5594350" y="1492250"/>
          <p14:tracePt t="43794" x="5588000" y="1492250"/>
          <p14:tracePt t="43801" x="5581650" y="1492250"/>
          <p14:tracePt t="43804" x="5575300" y="1492250"/>
          <p14:tracePt t="43815" x="5568950" y="1492250"/>
          <p14:tracePt t="43832" x="5518150" y="1524000"/>
          <p14:tracePt t="43849" x="5480050" y="1549400"/>
          <p14:tracePt t="43866" x="5461000" y="1593850"/>
          <p14:tracePt t="43882" x="5441950" y="1606550"/>
          <p14:tracePt t="43932" x="5435600" y="1606550"/>
          <p14:tracePt t="43941" x="5416550" y="1606550"/>
          <p14:tracePt t="43949" x="5397500" y="1587500"/>
          <p14:tracePt t="43966" x="5353050" y="1530350"/>
          <p14:tracePt t="43982" x="5321300" y="1447800"/>
          <p14:tracePt t="43999" x="5283200" y="1397000"/>
          <p14:tracePt t="44016" x="5232400" y="1352550"/>
          <p14:tracePt t="44032" x="5213350" y="1333500"/>
          <p14:tracePt t="44049" x="5207000" y="1333500"/>
          <p14:tracePt t="44101" x="5200650" y="1346200"/>
          <p14:tracePt t="44104" x="5200650" y="1352550"/>
          <p14:tracePt t="44115" x="5168900" y="1397000"/>
          <p14:tracePt t="44132" x="5130800" y="1498600"/>
          <p14:tracePt t="44149" x="5137150" y="1568450"/>
          <p14:tracePt t="44166" x="5143500" y="1625600"/>
          <p14:tracePt t="44182" x="5156200" y="1676400"/>
          <p14:tracePt t="44199" x="5175250" y="1689100"/>
          <p14:tracePt t="44216" x="5175250" y="1708150"/>
          <p14:tracePt t="44232" x="5181600" y="1695450"/>
          <p14:tracePt t="44249" x="5194300" y="1638300"/>
          <p14:tracePt t="44265" x="5194300" y="1536700"/>
          <p14:tracePt t="44282" x="5168900" y="1422400"/>
          <p14:tracePt t="44299" x="5130800" y="1346200"/>
          <p14:tracePt t="44317" x="5111750" y="1301750"/>
          <p14:tracePt t="44332" x="5092700" y="1282700"/>
          <p14:tracePt t="44380" x="5092700" y="1301750"/>
          <p14:tracePt t="44384" x="5092700" y="1320800"/>
          <p14:tracePt t="44399" x="5092700" y="1384300"/>
          <p14:tracePt t="44415" x="5092700" y="1473200"/>
          <p14:tracePt t="44432" x="5099050" y="1555750"/>
          <p14:tracePt t="44449" x="5124450" y="1619250"/>
          <p14:tracePt t="44465" x="5137150" y="1638300"/>
          <p14:tracePt t="44482" x="5137150" y="1644650"/>
          <p14:tracePt t="44516" x="5143500" y="1574800"/>
          <p14:tracePt t="44532" x="5105400" y="1473200"/>
          <p14:tracePt t="44549" x="5022850" y="1320800"/>
          <p14:tracePt t="44566" x="4953000" y="1206500"/>
          <p14:tracePt t="44582" x="4895850" y="1117600"/>
          <p14:tracePt t="44599" x="4864100" y="1073150"/>
          <p14:tracePt t="44638" x="4864100" y="1092200"/>
          <p14:tracePt t="44649" x="4864100" y="1168400"/>
          <p14:tracePt t="44666" x="4889500" y="1295400"/>
          <p14:tracePt t="44682" x="4946650" y="1409700"/>
          <p14:tracePt t="44699" x="5010150" y="1498600"/>
          <p14:tracePt t="44716" x="5073650" y="1568450"/>
          <p14:tracePt t="44733" x="5099050" y="1587500"/>
          <p14:tracePt t="44749" x="5105400" y="1574800"/>
          <p14:tracePt t="44765" x="5111750" y="1517650"/>
          <p14:tracePt t="44782" x="5111750" y="1390650"/>
          <p14:tracePt t="44799" x="5092700" y="1289050"/>
          <p14:tracePt t="44816" x="5048250" y="1206500"/>
          <p14:tracePt t="44832" x="5035550" y="1193800"/>
          <p14:tracePt t="44869" x="5022850" y="1193800"/>
          <p14:tracePt t="44882" x="5003800" y="1206500"/>
          <p14:tracePt t="44899" x="4984750" y="1282700"/>
          <p14:tracePt t="44916" x="4984750" y="1365250"/>
          <p14:tracePt t="44932" x="4991100" y="1416050"/>
          <p14:tracePt t="44949" x="5016500" y="1435100"/>
          <p14:tracePt t="44965" x="5022850" y="1441450"/>
          <p14:tracePt t="44982" x="5029200" y="1447800"/>
          <p14:tracePt t="44999" x="5048250" y="1409700"/>
          <p14:tracePt t="45016" x="5054600" y="1314450"/>
          <p14:tracePt t="45032" x="5054600" y="1193800"/>
          <p14:tracePt t="45049" x="5048250" y="1136650"/>
          <p14:tracePt t="45065" x="5029200" y="1123950"/>
          <p14:tracePt t="45082" x="5029200" y="1111250"/>
          <p14:tracePt t="45099" x="5022850" y="1111250"/>
          <p14:tracePt t="45115" x="4997450" y="1155700"/>
          <p14:tracePt t="45132" x="4997450" y="1263650"/>
          <p14:tracePt t="45149" x="4997450" y="1333500"/>
          <p14:tracePt t="45165" x="5022850" y="1371600"/>
          <p14:tracePt t="45182" x="5022850" y="1390650"/>
          <p14:tracePt t="45278" x="5022850" y="1397000"/>
          <p14:tracePt t="45285" x="5022850" y="1403350"/>
          <p14:tracePt t="45290" x="5016500" y="1409700"/>
          <p14:tracePt t="45299" x="4991100" y="1428750"/>
          <p14:tracePt t="45315" x="4864100" y="1498600"/>
          <p14:tracePt t="45332" x="4616450" y="1644650"/>
          <p14:tracePt t="45350" x="4292600" y="1797050"/>
          <p14:tracePt t="45365" x="4083050" y="1898650"/>
          <p14:tracePt t="45382" x="3994150" y="1949450"/>
          <p14:tracePt t="45399" x="3975100" y="1968500"/>
          <p14:tracePt t="45506" x="3975100" y="1962150"/>
          <p14:tracePt t="45518" x="3975100" y="1955800"/>
          <p14:tracePt t="45526" x="3975100" y="1943100"/>
          <p14:tracePt t="45547" x="3975100" y="1936750"/>
          <p14:tracePt t="45554" x="3975100" y="1930400"/>
          <p14:tracePt t="45565" x="3975100" y="1924050"/>
          <p14:tracePt t="45582" x="4006850" y="1892300"/>
          <p14:tracePt t="45599" x="4057650" y="1866900"/>
          <p14:tracePt t="45615" x="4140200" y="1803400"/>
          <p14:tracePt t="45632" x="4248150" y="1733550"/>
          <p14:tracePt t="45649" x="4324350" y="1644650"/>
          <p14:tracePt t="45666" x="4375150" y="1562100"/>
          <p14:tracePt t="45682" x="4381500" y="1511300"/>
          <p14:tracePt t="45699" x="4343400" y="1473200"/>
          <p14:tracePt t="45717" x="4203700" y="1454150"/>
          <p14:tracePt t="45732" x="3962400" y="1441450"/>
          <p14:tracePt t="45749" x="3556000" y="1511300"/>
          <p14:tracePt t="45765" x="3181350" y="1619250"/>
          <p14:tracePt t="45782" x="2901950" y="1733550"/>
          <p14:tracePt t="45799" x="2698750" y="1898650"/>
          <p14:tracePt t="45815" x="2597150" y="2038350"/>
          <p14:tracePt t="45832" x="2540000" y="2146300"/>
          <p14:tracePt t="45849" x="2508250" y="2273300"/>
          <p14:tracePt t="45866" x="2482850" y="2381250"/>
          <p14:tracePt t="45882" x="2451100" y="2457450"/>
          <p14:tracePt t="45899" x="2432050" y="2501900"/>
          <p14:tracePt t="45915" x="2406650" y="2540000"/>
          <p14:tracePt t="45932" x="2393950" y="2571750"/>
          <p14:tracePt t="45948" x="2374900" y="2603500"/>
          <p14:tracePt t="45965" x="2343150" y="2647950"/>
          <p14:tracePt t="45982" x="2324100" y="2686050"/>
          <p14:tracePt t="45999" x="2279650" y="2730500"/>
          <p14:tracePt t="46016" x="2266950" y="2762250"/>
          <p14:tracePt t="46032" x="2247900" y="2794000"/>
          <p14:tracePt t="46049" x="2247900" y="2806700"/>
          <p14:tracePt t="46082" x="2260600" y="2806700"/>
          <p14:tracePt t="46099" x="2286000" y="2768600"/>
          <p14:tracePt t="46115" x="2311400" y="2686050"/>
          <p14:tracePt t="46132" x="2330450" y="2578100"/>
          <p14:tracePt t="46150" x="2279650" y="2432050"/>
          <p14:tracePt t="46165" x="2171700" y="2292350"/>
          <p14:tracePt t="46184" x="1955800" y="2178050"/>
          <p14:tracePt t="46199" x="1657350" y="2114550"/>
          <p14:tracePt t="46216" x="1276350" y="2114550"/>
          <p14:tracePt t="46232" x="850900" y="2235200"/>
          <p14:tracePt t="46248" x="469900" y="2546350"/>
          <p14:tracePt t="46265" x="247650" y="2889250"/>
          <p14:tracePt t="46282" x="228600" y="3130550"/>
          <p14:tracePt t="46299" x="292100" y="3333750"/>
          <p14:tracePt t="46315" x="463550" y="3498850"/>
          <p14:tracePt t="46332" x="730250" y="3663950"/>
          <p14:tracePt t="46349" x="914400" y="3708400"/>
          <p14:tracePt t="46365" x="1060450" y="3702050"/>
          <p14:tracePt t="46382" x="1136650" y="3638550"/>
          <p14:tracePt t="46399" x="1212850" y="3536950"/>
          <p14:tracePt t="46415" x="1263650" y="3371850"/>
          <p14:tracePt t="46432" x="1276350" y="3181350"/>
          <p14:tracePt t="46448" x="1257300" y="3054350"/>
          <p14:tracePt t="46466" x="1155700" y="2927350"/>
          <p14:tracePt t="46482" x="1073150" y="2870200"/>
          <p14:tracePt t="46499" x="1003300" y="2870200"/>
          <p14:tracePt t="46516" x="971550" y="2882900"/>
          <p14:tracePt t="46532" x="933450" y="2965450"/>
          <p14:tracePt t="46550" x="927100" y="3130550"/>
          <p14:tracePt t="46566" x="958850" y="3238500"/>
          <p14:tracePt t="46582" x="1003300" y="3314700"/>
          <p14:tracePt t="46599" x="1060450" y="3333750"/>
          <p14:tracePt t="46615" x="1104900" y="3327400"/>
          <p14:tracePt t="46632" x="1155700" y="3276600"/>
          <p14:tracePt t="46649" x="1212850" y="3187700"/>
          <p14:tracePt t="46665" x="1250950" y="3086100"/>
          <p14:tracePt t="46682" x="1257300" y="2971800"/>
          <p14:tracePt t="46699" x="1257300" y="2914650"/>
          <p14:tracePt t="46715" x="1244600" y="2882900"/>
          <p14:tracePt t="46732" x="1238250" y="2876550"/>
          <p14:tracePt t="46766" x="1219200" y="2895600"/>
          <p14:tracePt t="46782" x="1219200" y="2946400"/>
          <p14:tracePt t="46798" x="1244600" y="3035300"/>
          <p14:tracePt t="46815" x="1314450" y="3092450"/>
          <p14:tracePt t="46832" x="1409700" y="3130550"/>
          <p14:tracePt t="46849" x="1479550" y="3136900"/>
          <p14:tracePt t="46865" x="1536700" y="3111500"/>
          <p14:tracePt t="46882" x="1562100" y="3067050"/>
          <p14:tracePt t="46884" x="1562100" y="3060700"/>
          <p14:tracePt t="46899" x="1587500" y="2978150"/>
          <p14:tracePt t="46915" x="1587500" y="2889250"/>
          <p14:tracePt t="46932" x="1574800" y="2794000"/>
          <p14:tracePt t="46949" x="1530350" y="2724150"/>
          <p14:tracePt t="46967" x="1460500" y="2647950"/>
          <p14:tracePt t="46982" x="1397000" y="2616200"/>
          <p14:tracePt t="46999" x="1295400" y="2597150"/>
          <p14:tracePt t="47015" x="1143000" y="2603500"/>
          <p14:tracePt t="47032" x="971550" y="2654300"/>
          <p14:tracePt t="47049" x="831850" y="2724150"/>
          <p14:tracePt t="47065" x="730250" y="2813050"/>
          <p14:tracePt t="47082" x="673100" y="2927350"/>
          <p14:tracePt t="47099" x="666750" y="3022600"/>
          <p14:tracePt t="47115" x="679450" y="3111500"/>
          <p14:tracePt t="47132" x="781050" y="3225800"/>
          <p14:tracePt t="47148" x="939800" y="3321050"/>
          <p14:tracePt t="47166" x="1231900" y="3390900"/>
          <p14:tracePt t="47182" x="1454150" y="3390900"/>
          <p14:tracePt t="47199" x="1638300" y="3346450"/>
          <p14:tracePt t="47215" x="1784350" y="3257550"/>
          <p14:tracePt t="47232" x="1905000" y="3181350"/>
          <p14:tracePt t="47248" x="1987550" y="3111500"/>
          <p14:tracePt t="47266" x="2051050" y="3054350"/>
          <p14:tracePt t="47282" x="2101850" y="3003550"/>
          <p14:tracePt t="47299" x="2152650" y="2946400"/>
          <p14:tracePt t="47315" x="2241550" y="2882900"/>
          <p14:tracePt t="47332" x="2336800" y="2813050"/>
          <p14:tracePt t="47348" x="2470150" y="2724150"/>
          <p14:tracePt t="47365" x="2603500" y="2609850"/>
          <p14:tracePt t="47382" x="2819400" y="2381250"/>
          <p14:tracePt t="47399" x="2933700" y="2184400"/>
          <p14:tracePt t="47415" x="3035300" y="1993900"/>
          <p14:tracePt t="47432" x="3079750" y="1835150"/>
          <p14:tracePt t="47448" x="3105150" y="1746250"/>
          <p14:tracePt t="47465" x="3124200" y="1682750"/>
          <p14:tracePt t="47481" x="3124200" y="1651000"/>
          <p14:tracePt t="47498" x="3149600" y="1631950"/>
          <p14:tracePt t="47515" x="3162300" y="1631950"/>
          <p14:tracePt t="47532" x="3168650" y="1625600"/>
          <p14:tracePt t="47548" x="3200400" y="1606550"/>
          <p14:tracePt t="47565" x="3238500" y="1600200"/>
          <p14:tracePt t="47582" x="3333750" y="1574800"/>
          <p14:tracePt t="47598" x="3492500" y="1504950"/>
          <p14:tracePt t="47615" x="3613150" y="1454150"/>
          <p14:tracePt t="47632" x="3670300" y="1416050"/>
          <p14:tracePt t="47648" x="3714750" y="1384300"/>
          <p14:tracePt t="47665" x="3752850" y="1352550"/>
          <p14:tracePt t="47683" x="3841750" y="1289050"/>
          <p14:tracePt t="47700" x="3943350" y="1219200"/>
          <p14:tracePt t="47715" x="4013200" y="1187450"/>
          <p14:tracePt t="47732" x="4044950" y="1168400"/>
          <p14:tracePt t="47749" x="4051300" y="1168400"/>
          <p14:tracePt t="47787" x="4057650" y="1168400"/>
          <p14:tracePt t="47799" x="4083050" y="1187450"/>
          <p14:tracePt t="47815" x="4114800" y="1219200"/>
          <p14:tracePt t="47832" x="4133850" y="1231900"/>
          <p14:tracePt t="47849" x="4146550" y="1257300"/>
          <p14:tracePt t="47935" x="4152900" y="1257300"/>
          <p14:tracePt t="47943" x="4159250" y="1257300"/>
          <p14:tracePt t="47959" x="4165600" y="1257300"/>
          <p14:tracePt t="47968" x="4171950" y="1257300"/>
          <p14:tracePt t="47999" x="4184650" y="1257300"/>
          <p14:tracePt t="48003" x="4184650" y="1263650"/>
          <p14:tracePt t="48015" x="4191000" y="1270000"/>
          <p14:tracePt t="48032" x="4203700" y="1295400"/>
          <p14:tracePt t="48049" x="4203700" y="1320800"/>
          <p14:tracePt t="48065" x="4203700" y="1358900"/>
          <p14:tracePt t="48082" x="4222750" y="1390650"/>
          <p14:tracePt t="48099" x="4229100" y="1416050"/>
          <p14:tracePt t="48115" x="4229100" y="1422400"/>
          <p14:tracePt t="48163" x="4235450" y="1422400"/>
          <p14:tracePt t="48172" x="4241800" y="1422400"/>
          <p14:tracePt t="48519" x="4241800" y="1428750"/>
          <p14:tracePt t="48523" x="4235450" y="1435100"/>
          <p14:tracePt t="48532" x="4229100" y="1454150"/>
          <p14:tracePt t="48548" x="4197350" y="1473200"/>
          <p14:tracePt t="48565" x="4178300" y="1498600"/>
          <p14:tracePt t="48582" x="4171950" y="1511300"/>
          <p14:tracePt t="48598" x="4165600" y="1511300"/>
          <p14:tracePt t="48615" x="4159250" y="1536700"/>
          <p14:tracePt t="48632" x="4133850" y="1568450"/>
          <p14:tracePt t="48648" x="4089400" y="1638300"/>
          <p14:tracePt t="48665" x="4064000" y="1733550"/>
          <p14:tracePt t="48682" x="4032250" y="1898650"/>
          <p14:tracePt t="48699" x="4019550" y="2139950"/>
          <p14:tracePt t="48715" x="4019550" y="2324100"/>
          <p14:tracePt t="48733" x="4038600" y="2552700"/>
          <p14:tracePt t="48748" x="4108450" y="2787650"/>
          <p14:tracePt t="48766" x="4178300" y="3022600"/>
          <p14:tracePt t="48782" x="4292600" y="3200400"/>
          <p14:tracePt t="48799" x="4375150" y="3378200"/>
          <p14:tracePt t="48815" x="4400550" y="3517900"/>
          <p14:tracePt t="48831" x="4432300" y="3644900"/>
          <p14:tracePt t="48848" x="4457700" y="3740150"/>
          <p14:tracePt t="48865" x="4476750" y="3797300"/>
          <p14:tracePt t="48881" x="4495800" y="3854450"/>
          <p14:tracePt t="48884" x="4495800" y="3867150"/>
          <p14:tracePt t="48899" x="4495800" y="3905250"/>
          <p14:tracePt t="48915" x="4502150" y="3943350"/>
          <p14:tracePt t="48931" x="4521200" y="3987800"/>
          <p14:tracePt t="48948" x="4527550" y="4051300"/>
          <p14:tracePt t="48965" x="4546600" y="4121150"/>
          <p14:tracePt t="48982" x="4572000" y="4203700"/>
          <p14:tracePt t="48999" x="4610100" y="4362450"/>
          <p14:tracePt t="49015" x="4654550" y="4502150"/>
          <p14:tracePt t="49032" x="4692650" y="4654550"/>
          <p14:tracePt t="49049" x="4724400" y="4800600"/>
          <p14:tracePt t="49065" x="4749800" y="4921250"/>
          <p14:tracePt t="49082" x="4781550" y="5022850"/>
          <p14:tracePt t="49099" x="4806950" y="5105400"/>
          <p14:tracePt t="49115" x="4813300" y="5124450"/>
          <p14:tracePt t="49132" x="4832350" y="5143500"/>
          <p14:tracePt t="49148" x="4838700" y="5149850"/>
          <p14:tracePt t="49165" x="4838700" y="5156200"/>
          <p14:tracePt t="49182" x="4838700" y="5168900"/>
          <p14:tracePt t="49200" x="4838700" y="5200650"/>
          <p14:tracePt t="49215" x="4838700" y="5232400"/>
          <p14:tracePt t="49232" x="4838700" y="5251450"/>
          <p14:tracePt t="49248" x="4838700" y="5276850"/>
          <p14:tracePt t="49265" x="4838700" y="5314950"/>
          <p14:tracePt t="49282" x="4838700" y="5359400"/>
          <p14:tracePt t="49298" x="4838700" y="5384800"/>
          <p14:tracePt t="49315" x="4838700" y="5403850"/>
          <p14:tracePt t="49331" x="4857750" y="5416550"/>
          <p14:tracePt t="49349" x="4883150" y="5422900"/>
          <p14:tracePt t="49365" x="4914900" y="5435600"/>
          <p14:tracePt t="49382" x="4953000" y="5435600"/>
          <p14:tracePt t="49385" x="4959350" y="5435600"/>
          <p14:tracePt t="49399" x="4972050" y="5435600"/>
          <p14:tracePt t="49415" x="5035550" y="5435600"/>
          <p14:tracePt t="49431" x="5092700" y="5435600"/>
          <p14:tracePt t="49448" x="5168900" y="5435600"/>
          <p14:tracePt t="49465" x="5226050" y="5435600"/>
          <p14:tracePt t="49482" x="5270500" y="5416550"/>
          <p14:tracePt t="49498" x="5283200" y="5410200"/>
          <p14:tracePt t="49515" x="5289550" y="5397500"/>
          <p14:tracePt t="49532" x="5314950" y="5378450"/>
          <p14:tracePt t="49548" x="5334000" y="5359400"/>
          <p14:tracePt t="49565" x="5365750" y="5340350"/>
          <p14:tracePt t="49582" x="5397500" y="5314950"/>
          <p14:tracePt t="49598" x="5429250" y="5289550"/>
          <p14:tracePt t="49615" x="5461000" y="5264150"/>
          <p14:tracePt t="49632" x="5480050" y="5219700"/>
          <p14:tracePt t="49648" x="5499100" y="5194300"/>
          <p14:tracePt t="49665" x="5511800" y="5149850"/>
          <p14:tracePt t="49681" x="5537200" y="5105400"/>
          <p14:tracePt t="49699" x="5543550" y="5092700"/>
          <p14:tracePt t="49715" x="5568950" y="5060950"/>
          <p14:tracePt t="49732" x="5575300" y="5054600"/>
          <p14:tracePt t="49748" x="5575300" y="5048250"/>
          <p14:tracePt t="49765" x="5575300" y="5041900"/>
          <p14:tracePt t="49782" x="5581650" y="5029200"/>
          <p14:tracePt t="49798" x="5588000" y="5010150"/>
          <p14:tracePt t="49815" x="5594350" y="4991100"/>
          <p14:tracePt t="49832" x="5600700" y="4965700"/>
          <p14:tracePt t="49848" x="5600700" y="4933950"/>
          <p14:tracePt t="49865" x="5600700" y="4902200"/>
          <p14:tracePt t="49882" x="5600700" y="4870450"/>
          <p14:tracePt t="49898" x="5594350" y="4832350"/>
          <p14:tracePt t="49915" x="5575300" y="4800600"/>
          <p14:tracePt t="49931" x="5556250" y="4787900"/>
          <p14:tracePt t="49948" x="5524500" y="4775200"/>
          <p14:tracePt t="49965" x="5518150" y="4756150"/>
          <p14:tracePt t="49982" x="5499100" y="4749800"/>
          <p14:tracePt t="49999" x="5486400" y="4743450"/>
          <p14:tracePt t="50015" x="5480050" y="4743450"/>
          <p14:tracePt t="50032" x="5473700" y="4743450"/>
          <p14:tracePt t="50048" x="5461000" y="4743450"/>
          <p14:tracePt t="50065" x="5429250" y="4730750"/>
          <p14:tracePt t="50082" x="5397500" y="4718050"/>
          <p14:tracePt t="50098" x="5346700" y="4711700"/>
          <p14:tracePt t="50115" x="5302250" y="4705350"/>
          <p14:tracePt t="50131" x="5264150" y="4705350"/>
          <p14:tracePt t="50148" x="5245100" y="4705350"/>
          <p14:tracePt t="50165" x="5226050" y="4705350"/>
          <p14:tracePt t="50182" x="5213350" y="4711700"/>
          <p14:tracePt t="50198" x="5200650" y="4730750"/>
          <p14:tracePt t="50215" x="5175250" y="4756150"/>
          <p14:tracePt t="50233" x="5143500" y="4813300"/>
          <p14:tracePt t="50248" x="5124450" y="4864100"/>
          <p14:tracePt t="50265" x="5092700" y="4895850"/>
          <p14:tracePt t="50282" x="5086350" y="4921250"/>
          <p14:tracePt t="50298" x="5067300" y="4991100"/>
          <p14:tracePt t="50315" x="5054600" y="5041900"/>
          <p14:tracePt t="50332" x="5054600" y="5118100"/>
          <p14:tracePt t="50348" x="5054600" y="5187950"/>
          <p14:tracePt t="50365" x="5060950" y="5257800"/>
          <p14:tracePt t="50382" x="5086350" y="5327650"/>
          <p14:tracePt t="50398" x="5130800" y="5378450"/>
          <p14:tracePt t="50415" x="5162550" y="5422900"/>
          <p14:tracePt t="50432" x="5200650" y="5467350"/>
          <p14:tracePt t="50448" x="5200650" y="5486400"/>
          <p14:tracePt t="50465" x="5219700" y="5492750"/>
          <p14:tracePt t="50509" x="5226050" y="5492750"/>
          <p14:tracePt t="50515" x="5232400" y="5480050"/>
          <p14:tracePt t="50532" x="5314950" y="5435600"/>
          <p14:tracePt t="50548" x="5353050" y="5410200"/>
          <p14:tracePt t="50565" x="5403850" y="5372100"/>
          <p14:tracePt t="50581" x="5422900" y="5353050"/>
          <p14:tracePt t="50598" x="5448300" y="5334000"/>
          <p14:tracePt t="50641" x="5454650" y="5334000"/>
          <p14:tracePt t="50649" x="5461000" y="5334000"/>
          <p14:tracePt t="50665" x="5467350" y="5321300"/>
          <p14:tracePt t="50682" x="5480050" y="5321300"/>
          <p14:tracePt t="50724" x="5480050" y="5327650"/>
          <p14:tracePt t="50732" x="5480050" y="5340350"/>
          <p14:tracePt t="50748" x="5480050" y="5359400"/>
          <p14:tracePt t="50764" x="5480050" y="5378450"/>
          <p14:tracePt t="50781" x="5480050" y="5416550"/>
          <p14:tracePt t="50798" x="5480050" y="5422900"/>
          <p14:tracePt t="50815" x="5480050" y="5435600"/>
          <p14:tracePt t="50832" x="5480050" y="5448300"/>
          <p14:tracePt t="50848" x="5480050" y="5480050"/>
          <p14:tracePt t="50864" x="5492750" y="5505450"/>
          <p14:tracePt t="50881" x="5556250" y="5530850"/>
          <p14:tracePt t="50898" x="5638800" y="5549900"/>
          <p14:tracePt t="50915" x="5721350" y="5575300"/>
          <p14:tracePt t="50932" x="5803900" y="5581650"/>
          <p14:tracePt t="50948" x="5816600" y="5600700"/>
          <p14:tracePt t="51005" x="5810250" y="5600700"/>
          <p14:tracePt t="51009" x="5791200" y="5607050"/>
          <p14:tracePt t="51015" x="5784850" y="5607050"/>
          <p14:tracePt t="51032" x="5702300" y="5645150"/>
          <p14:tracePt t="51049" x="5600700" y="5670550"/>
          <p14:tracePt t="51066" x="5562600" y="5695950"/>
          <p14:tracePt t="51081" x="5549900" y="5708650"/>
          <p14:tracePt t="51098" x="5530850" y="5721350"/>
          <p14:tracePt t="51115" x="5518150" y="5721350"/>
          <p14:tracePt t="51133" x="5461000" y="5721350"/>
          <p14:tracePt t="51149" x="5397500" y="5721350"/>
          <p14:tracePt t="51164" x="5327650" y="5721350"/>
          <p14:tracePt t="51181" x="5245100" y="5734050"/>
          <p14:tracePt t="51198" x="5175250" y="5753100"/>
          <p14:tracePt t="51215" x="5080000" y="5772150"/>
          <p14:tracePt t="51233" x="4959350" y="5791200"/>
          <p14:tracePt t="51248" x="4845050" y="5810250"/>
          <p14:tracePt t="51265" x="4724400" y="5880100"/>
          <p14:tracePt t="51282" x="4603750" y="5962650"/>
          <p14:tracePt t="51298" x="4508500" y="6026150"/>
          <p14:tracePt t="51315" x="4445000" y="6102350"/>
          <p14:tracePt t="51332" x="4394200" y="6172200"/>
          <p14:tracePt t="51348" x="4356100" y="6235700"/>
          <p14:tracePt t="51365" x="4330700" y="6286500"/>
          <p14:tracePt t="51381" x="4305300" y="6318250"/>
          <p14:tracePt t="51398" x="4286250" y="6356350"/>
          <p14:tracePt t="51414" x="4260850" y="6388100"/>
          <p14:tracePt t="51432" x="4222750" y="6394450"/>
          <p14:tracePt t="51467" x="4229100" y="6394450"/>
          <p14:tracePt t="51509" x="4235450" y="6394450"/>
          <p14:tracePt t="51517" x="4248150" y="6394450"/>
          <p14:tracePt t="51608" x="4248150" y="6407150"/>
          <p14:tracePt t="51690" x="4248150" y="6400800"/>
          <p14:tracePt t="51693" x="4248150" y="6394450"/>
          <p14:tracePt t="51698" x="4254500" y="6388100"/>
          <p14:tracePt t="51714" x="4298950" y="6337300"/>
          <p14:tracePt t="51731" x="4330700" y="6286500"/>
          <p14:tracePt t="51748" x="4349750" y="6248400"/>
          <p14:tracePt t="51764" x="4362450" y="6216650"/>
          <p14:tracePt t="51781" x="4375150" y="6172200"/>
          <p14:tracePt t="51798" x="4394200" y="6108700"/>
          <p14:tracePt t="51814" x="4413250" y="6019800"/>
          <p14:tracePt t="51831" x="4425950" y="5969000"/>
          <p14:tracePt t="51848" x="4432300" y="5943600"/>
          <p14:tracePt t="51865" x="4432300" y="5930900"/>
          <p14:tracePt t="51881" x="4432300" y="5924550"/>
          <p14:tracePt t="51914" x="4425950" y="5924550"/>
          <p14:tracePt t="51918" x="4419600" y="5924550"/>
          <p14:tracePt t="51931" x="4394200" y="5924550"/>
          <p14:tracePt t="51948" x="4375150" y="5937250"/>
          <p14:tracePt t="51965" x="4362450" y="5937250"/>
          <p14:tracePt t="52066" x="4356100" y="5937250"/>
          <p14:tracePt t="52074" x="4349750" y="5937250"/>
          <p14:tracePt t="52081" x="4324350" y="5937250"/>
          <p14:tracePt t="52098" x="4279900" y="5956300"/>
          <p14:tracePt t="52115" x="4203700" y="6013450"/>
          <p14:tracePt t="52131" x="4095750" y="6083300"/>
          <p14:tracePt t="52148" x="4000500" y="6153150"/>
          <p14:tracePt t="52164" x="3937000" y="6197600"/>
          <p14:tracePt t="52181" x="3905250" y="6254750"/>
          <p14:tracePt t="52198" x="3886200" y="6299200"/>
          <p14:tracePt t="52214" x="3879850" y="6337300"/>
          <p14:tracePt t="52231" x="3879850" y="6388100"/>
          <p14:tracePt t="52248" x="3917950" y="6413500"/>
          <p14:tracePt t="52266" x="3981450" y="6451600"/>
          <p14:tracePt t="52281" x="4051300" y="6457950"/>
          <p14:tracePt t="52298" x="4108450" y="6451600"/>
          <p14:tracePt t="52315" x="4171950" y="6426200"/>
          <p14:tracePt t="52331" x="4241800" y="6388100"/>
          <p14:tracePt t="52348" x="4292600" y="6299200"/>
          <p14:tracePt t="52365" x="4330700" y="6178550"/>
          <p14:tracePt t="52382" x="4349750" y="6064250"/>
          <p14:tracePt t="52398" x="4324350" y="5969000"/>
          <p14:tracePt t="52415" x="4279900" y="5886450"/>
          <p14:tracePt t="52432" x="4184650" y="5829300"/>
          <p14:tracePt t="52448" x="4076700" y="5816600"/>
          <p14:tracePt t="52466" x="3968750" y="5829300"/>
          <p14:tracePt t="52483" x="3867150" y="5905500"/>
          <p14:tracePt t="52498" x="3797300" y="6026150"/>
          <p14:tracePt t="52514" x="3727450" y="6159500"/>
          <p14:tracePt t="52531" x="3689350" y="6267450"/>
          <p14:tracePt t="52548" x="3683000" y="6343650"/>
          <p14:tracePt t="52564" x="3670300" y="6394450"/>
          <p14:tracePt t="52581" x="3670300" y="6438900"/>
          <p14:tracePt t="52598" x="3676650" y="6470650"/>
          <p14:tracePt t="52615" x="3702050" y="6502400"/>
          <p14:tracePt t="52632" x="3733800" y="6527800"/>
          <p14:tracePt t="52648" x="3784600" y="6546850"/>
          <p14:tracePt t="52665" x="3822700" y="6565900"/>
          <p14:tracePt t="52682" x="3886200" y="6572250"/>
          <p14:tracePt t="52698" x="3943350" y="6591300"/>
          <p14:tracePt t="52716" x="3981450" y="6578600"/>
          <p14:tracePt t="52731" x="4025900" y="6565900"/>
          <p14:tracePt t="52748" x="4044950" y="6559550"/>
          <p14:tracePt t="52765" x="4064000" y="6534150"/>
          <p14:tracePt t="52782" x="4076700" y="6489700"/>
          <p14:tracePt t="52798" x="4083050" y="6445250"/>
          <p14:tracePt t="52815" x="4083050" y="6381750"/>
          <p14:tracePt t="52832" x="4057650" y="6318250"/>
          <p14:tracePt t="52848" x="4044950" y="6286500"/>
          <p14:tracePt t="52864" x="4032250" y="6254750"/>
          <p14:tracePt t="52881" x="4000500" y="6242050"/>
          <p14:tracePt t="52882" x="3994150" y="6235700"/>
          <p14:tracePt t="52898" x="3968750" y="6229350"/>
          <p14:tracePt t="52915" x="3924300" y="6216650"/>
          <p14:tracePt t="52931" x="3854450" y="6229350"/>
          <p14:tracePt t="52948" x="3778250" y="6267450"/>
          <p14:tracePt t="52964" x="3740150" y="6292850"/>
          <p14:tracePt t="52981" x="3702050" y="6337300"/>
          <p14:tracePt t="52998" x="3683000" y="6388100"/>
          <p14:tracePt t="53015" x="3683000" y="6438900"/>
          <p14:tracePt t="53031" x="3702050" y="6483350"/>
          <p14:tracePt t="53048" x="3797300" y="6534150"/>
          <p14:tracePt t="53065" x="3937000" y="6565900"/>
          <p14:tracePt t="53082" x="4127500" y="6572250"/>
          <p14:tracePt t="53098" x="4222750" y="6559550"/>
          <p14:tracePt t="53115" x="4279900" y="6540500"/>
          <p14:tracePt t="53131" x="4292600" y="6515100"/>
          <p14:tracePt t="53148" x="4311650" y="6470650"/>
          <p14:tracePt t="53164" x="4311650" y="6445250"/>
          <p14:tracePt t="53181" x="4311650" y="6362700"/>
          <p14:tracePt t="53198" x="4273550" y="6210300"/>
          <p14:tracePt t="53215" x="4184650" y="6096000"/>
          <p14:tracePt t="53231" x="4095750" y="6000750"/>
          <p14:tracePt t="53248" x="4013200" y="5962650"/>
          <p14:tracePt t="53265" x="3911600" y="5962650"/>
          <p14:tracePt t="53281" x="3797300" y="6019800"/>
          <p14:tracePt t="53298" x="3708400" y="6134100"/>
          <p14:tracePt t="53315" x="3663950" y="6273800"/>
          <p14:tracePt t="53331" x="3657600" y="6375400"/>
          <p14:tracePt t="53348" x="3657600" y="6477000"/>
          <p14:tracePt t="53364" x="3733800" y="6553200"/>
          <p14:tracePt t="53382" x="3924300" y="6572250"/>
          <p14:tracePt t="53398" x="4076700" y="6572250"/>
          <p14:tracePt t="53414" x="4171950" y="6534150"/>
          <p14:tracePt t="53431" x="4210050" y="6489700"/>
          <p14:tracePt t="53448" x="4248150" y="6432550"/>
          <p14:tracePt t="53465" x="4254500" y="6337300"/>
          <p14:tracePt t="53481" x="4254500" y="6280150"/>
          <p14:tracePt t="53498" x="4254500" y="6254750"/>
          <p14:tracePt t="53515" x="4229100" y="6254750"/>
          <p14:tracePt t="53531" x="4210050" y="6254750"/>
          <p14:tracePt t="53548" x="4184650" y="6292850"/>
          <p14:tracePt t="53565" x="4159250" y="6318250"/>
          <p14:tracePt t="53582" x="4152900" y="6350000"/>
          <p14:tracePt t="53598" x="4152900" y="6356350"/>
          <p14:tracePt t="53796" x="4152900" y="6369050"/>
          <p14:tracePt t="53803" x="4152900" y="6375400"/>
          <p14:tracePt t="53816" x="4165600" y="6375400"/>
          <p14:tracePt t="53831" x="4171950" y="6388100"/>
          <p14:tracePt t="53848" x="4178300" y="6407150"/>
          <p14:tracePt t="53865" x="4184650" y="6419850"/>
          <p14:tracePt t="53881" x="4203700" y="6419850"/>
          <p14:tracePt t="53883" x="4210050" y="6419850"/>
          <p14:tracePt t="53898" x="4210050" y="6432550"/>
          <p14:tracePt t="53914" x="4222750" y="6432550"/>
          <p14:tracePt t="53948" x="4229100" y="6432550"/>
          <p14:tracePt t="53965" x="4241800" y="6432550"/>
          <p14:tracePt t="54172" x="4248150" y="6432550"/>
          <p14:tracePt t="54179" x="4254500" y="6432550"/>
          <p14:tracePt t="54183" x="4260850" y="6432550"/>
          <p14:tracePt t="54198" x="4292600" y="6432550"/>
          <p14:tracePt t="54215" x="4330700" y="6432550"/>
          <p14:tracePt t="54231" x="4356100" y="6438900"/>
          <p14:tracePt t="54248" x="4368800" y="6457950"/>
          <p14:tracePt t="54265" x="4400550" y="6477000"/>
          <p14:tracePt t="54281" x="4432300" y="6502400"/>
          <p14:tracePt t="54298" x="4464050" y="6521450"/>
          <p14:tracePt t="54314" x="4502150" y="6540500"/>
          <p14:tracePt t="54331" x="4533900" y="6540500"/>
          <p14:tracePt t="54348" x="4540250" y="6546850"/>
          <p14:tracePt t="54364" x="4540250" y="6559550"/>
          <p14:tracePt t="54443" x="4546600" y="6559550"/>
          <p14:tracePt t="54451" x="4552950" y="6565900"/>
          <p14:tracePt t="54455" x="4559300" y="6565900"/>
          <p14:tracePt t="54464" x="4578350" y="6572250"/>
          <p14:tracePt t="54481" x="4597400" y="6584950"/>
          <p14:tracePt t="54498" x="4622800" y="6604000"/>
          <p14:tracePt t="54515" x="4629150" y="6616700"/>
          <p14:tracePt t="54687" x="4629150" y="6623050"/>
          <p14:tracePt t="54695" x="4635500" y="6635750"/>
          <p14:tracePt t="54699" x="4641850" y="6635750"/>
          <p14:tracePt t="54714" x="4692650" y="6635750"/>
          <p14:tracePt t="54731" x="4838700" y="6661150"/>
          <p14:tracePt t="54747" x="5073650" y="6705600"/>
          <p14:tracePt t="54765" x="5429250" y="6718300"/>
          <p14:tracePt t="54781" x="5822950" y="6718300"/>
          <p14:tracePt t="54798" x="6165850" y="6718300"/>
          <p14:tracePt t="54815" x="6445250" y="6718300"/>
          <p14:tracePt t="54831" x="6591300" y="6718300"/>
          <p14:tracePt t="54848" x="6686550" y="6699250"/>
          <p14:tracePt t="54865" x="6800850" y="6667500"/>
          <p14:tracePt t="54881" x="6953250" y="6616700"/>
          <p14:tracePt t="54883" x="6997700" y="6610350"/>
          <p14:tracePt t="54898" x="7131050" y="6540500"/>
          <p14:tracePt t="54915" x="7270750" y="6438900"/>
          <p14:tracePt t="54931" x="7289800" y="6432550"/>
          <p14:tracePt t="54947" x="7302500" y="6413500"/>
          <p14:tracePt t="54964" x="7321550" y="6394450"/>
          <p14:tracePt t="54981" x="7359650" y="6381750"/>
          <p14:tracePt t="54998" x="7378700" y="6375400"/>
          <p14:tracePt t="55015" x="7391400" y="6356350"/>
          <p14:tracePt t="55031" x="7429500" y="6350000"/>
          <p14:tracePt t="55048" x="7531100" y="6350000"/>
          <p14:tracePt t="55064" x="7734300" y="6350000"/>
          <p14:tracePt t="55081" x="8007350" y="6350000"/>
          <p14:tracePt t="55098" x="8356600" y="6299200"/>
          <p14:tracePt t="55114" x="8547100" y="6286500"/>
          <p14:tracePt t="55131" x="8712200" y="6280150"/>
          <p14:tracePt t="55147" x="8807450" y="6261100"/>
          <p14:tracePt t="55165" x="8921750" y="6242050"/>
          <p14:tracePt t="55181" x="9144000" y="6146800"/>
          <p14:tracePt t="55198" x="9366250" y="6064250"/>
          <p14:tracePt t="55214" x="9626600" y="5949950"/>
          <p14:tracePt t="55231" x="9899650" y="5810250"/>
          <p14:tracePt t="55248" x="10071100" y="5645150"/>
          <p14:tracePt t="55264" x="10198100" y="5518150"/>
          <p14:tracePt t="55281" x="10369550" y="5359400"/>
          <p14:tracePt t="55298" x="10528300" y="5213350"/>
          <p14:tracePt t="55314" x="10706100" y="5016500"/>
          <p14:tracePt t="55331" x="10852150" y="4787900"/>
          <p14:tracePt t="55347" x="10960100" y="4578350"/>
          <p14:tracePt t="55365" x="11061700" y="4305300"/>
          <p14:tracePt t="55381" x="11106150" y="4076700"/>
          <p14:tracePt t="55383" x="11118850" y="4044950"/>
          <p14:tracePt t="55398" x="11125200" y="3949700"/>
          <p14:tracePt t="55414" x="11125200" y="3867150"/>
          <p14:tracePt t="55431" x="11099800" y="3835400"/>
          <p14:tracePt t="55448" x="11087100" y="3829050"/>
          <p14:tracePt t="55481" x="11087100" y="3822700"/>
          <p14:tracePt t="55497" x="11087100" y="3810000"/>
          <p14:tracePt t="55516" x="11029950" y="3752850"/>
          <p14:tracePt t="55531" x="11017250" y="3702050"/>
          <p14:tracePt t="55548" x="11004550" y="3613150"/>
          <p14:tracePt t="55564" x="10972800" y="3479800"/>
          <p14:tracePt t="55581" x="10953750" y="3333750"/>
          <p14:tracePt t="55597" x="10934700" y="3168650"/>
          <p14:tracePt t="55615" x="10902950" y="2965450"/>
          <p14:tracePt t="55631" x="10864850" y="2825750"/>
          <p14:tracePt t="55648" x="10814050" y="2705100"/>
          <p14:tracePt t="55664" x="10769600" y="2628900"/>
          <p14:tracePt t="55681" x="10737850" y="2584450"/>
          <p14:tracePt t="55697" x="10712450" y="2559050"/>
          <p14:tracePt t="55714" x="10699750" y="2540000"/>
          <p14:tracePt t="55731" x="10693400" y="2527300"/>
          <p14:tracePt t="55808" x="10693400" y="2520950"/>
          <p14:tracePt t="55816" x="10693400" y="2514600"/>
          <p14:tracePt t="55819" x="10693400" y="2508250"/>
          <p14:tracePt t="55831" x="10693400" y="2489200"/>
          <p14:tracePt t="55848" x="10693400" y="2438400"/>
          <p14:tracePt t="55864" x="10674350" y="2400300"/>
          <p14:tracePt t="55881" x="10661650" y="2362200"/>
          <p14:tracePt t="55898" x="10655300" y="2330450"/>
          <p14:tracePt t="55914" x="10629900" y="2305050"/>
          <p14:tracePt t="55931" x="10629900" y="2286000"/>
          <p14:tracePt t="55948" x="10629900" y="2273300"/>
          <p14:tracePt t="55964" x="10629900" y="2266950"/>
          <p14:tracePt t="56336" x="10629900" y="2279650"/>
          <p14:tracePt t="56340" x="10629900" y="2286000"/>
          <p14:tracePt t="56347" x="10629900" y="2292350"/>
          <p14:tracePt t="56364" x="10629900" y="2305050"/>
          <p14:tracePt t="56380" x="10629900" y="2324100"/>
          <p14:tracePt t="56405" x="10629900" y="2330450"/>
          <p14:tracePt t="56414" x="10629900" y="2336800"/>
          <p14:tracePt t="56431" x="10629900" y="2355850"/>
          <p14:tracePt t="56447" x="10636250" y="2368550"/>
          <p14:tracePt t="56464" x="10636250" y="2381250"/>
          <p14:tracePt t="56481" x="10648950" y="2419350"/>
          <p14:tracePt t="56498" x="10655300" y="2425700"/>
          <p14:tracePt t="56514" x="10655300" y="2444750"/>
          <p14:tracePt t="58286" x="10642600" y="2444750"/>
          <p14:tracePt t="58290" x="10636250" y="2444750"/>
          <p14:tracePt t="58298" x="10629900" y="2444750"/>
          <p14:tracePt t="58334" x="10623550" y="2444750"/>
          <p14:tracePt t="58343" x="10617200" y="2444750"/>
          <p14:tracePt t="58350" x="10604500" y="2444750"/>
          <p14:tracePt t="58364" x="10598150" y="2444750"/>
          <p14:tracePt t="58381" x="10579100" y="2444750"/>
          <p14:tracePt t="58384" x="10566400" y="2444750"/>
          <p14:tracePt t="58730" x="10560050" y="2444750"/>
          <p14:tracePt t="58737" x="10553700" y="2444750"/>
          <p14:tracePt t="58747" x="10541000" y="2444750"/>
          <p14:tracePt t="58764" x="10521950" y="2463800"/>
          <p14:tracePt t="58781" x="10515600" y="2476500"/>
          <p14:tracePt t="58797" x="10509250" y="2476500"/>
          <p14:tracePt t="60897" x="10591800" y="2476500"/>
          <p14:tracePt t="60914" x="10699750" y="2514600"/>
          <p14:tracePt t="60930" x="10750550" y="2546350"/>
          <p14:tracePt t="60948" x="10756900" y="2546350"/>
          <p14:tracePt t="60997" x="10769600" y="2546350"/>
          <p14:tracePt t="61147" x="10737850" y="2540000"/>
          <p14:tracePt t="61164" x="10718800" y="2540000"/>
          <p14:tracePt t="61180" x="10687050" y="2540000"/>
          <p14:tracePt t="61197" x="10668000" y="2540000"/>
          <p14:tracePt t="61214" x="10655300" y="2540000"/>
          <p14:tracePt t="61231" x="10610850" y="2546350"/>
          <p14:tracePt t="61247" x="10566400" y="2571750"/>
          <p14:tracePt t="61263" x="10541000" y="2597150"/>
          <p14:tracePt t="61280" x="10521950" y="2628900"/>
          <p14:tracePt t="61297" x="10515600" y="2660650"/>
          <p14:tracePt t="61314" x="10502900" y="2667000"/>
          <p14:tracePt t="61330" x="10490200" y="2686050"/>
          <p14:tracePt t="61347" x="10458450" y="2730500"/>
          <p14:tracePt t="61363" x="10426700" y="2794000"/>
          <p14:tracePt t="61380" x="10414000" y="2819400"/>
          <p14:tracePt t="61397" x="10414000" y="2851150"/>
          <p14:tracePt t="61413" x="10414000" y="2882900"/>
          <p14:tracePt t="61430" x="10414000" y="2940050"/>
          <p14:tracePt t="61447" x="10382250" y="3022600"/>
          <p14:tracePt t="61464" x="10369550" y="3111500"/>
          <p14:tracePt t="61481" x="10325100" y="3232150"/>
          <p14:tracePt t="61497" x="10299700" y="3371850"/>
          <p14:tracePt t="61514" x="10255250" y="3511550"/>
          <p14:tracePt t="61532" x="10217150" y="3657600"/>
          <p14:tracePt t="61547" x="10191750" y="3759200"/>
          <p14:tracePt t="61564" x="10172700" y="3873500"/>
          <p14:tracePt t="61580" x="10140950" y="3994150"/>
          <p14:tracePt t="61597" x="10090150" y="4121150"/>
          <p14:tracePt t="61613" x="10007600" y="4267200"/>
          <p14:tracePt t="61632" x="9906000" y="4413250"/>
          <p14:tracePt t="61647" x="9817100" y="4533900"/>
          <p14:tracePt t="61663" x="9728200" y="4648200"/>
          <p14:tracePt t="61680" x="9607550" y="4724400"/>
          <p14:tracePt t="61697" x="9404350" y="4883150"/>
          <p14:tracePt t="61714" x="9169400" y="5016500"/>
          <p14:tracePt t="61732" x="8756650" y="5143500"/>
          <p14:tracePt t="61747" x="8407400" y="5276850"/>
          <p14:tracePt t="61764" x="8108950" y="5353050"/>
          <p14:tracePt t="61780" x="7874000" y="5403850"/>
          <p14:tracePt t="61797" x="7689850" y="5448300"/>
          <p14:tracePt t="61813" x="7531100" y="5441950"/>
          <p14:tracePt t="61832" x="7327900" y="5422900"/>
          <p14:tracePt t="61847" x="7175500" y="5403850"/>
          <p14:tracePt t="61863" x="7029450" y="5391150"/>
          <p14:tracePt t="61880" x="6902450" y="5353050"/>
          <p14:tracePt t="61883" x="6870700" y="5340350"/>
          <p14:tracePt t="61897" x="6819900" y="5321300"/>
          <p14:tracePt t="61913" x="6788150" y="5276850"/>
          <p14:tracePt t="61930" x="6686550" y="5124450"/>
          <p14:tracePt t="61947" x="6559550" y="4857750"/>
          <p14:tracePt t="61964" x="6311900" y="4502150"/>
          <p14:tracePt t="61980" x="6076950" y="4146550"/>
          <p14:tracePt t="61997" x="5867400" y="3860800"/>
          <p14:tracePt t="62014" x="5676900" y="3575050"/>
          <p14:tracePt t="62030" x="5511800" y="3340100"/>
          <p14:tracePt t="62048" x="5334000" y="3073400"/>
          <p14:tracePt t="62064" x="5207000" y="2857500"/>
          <p14:tracePt t="62081" x="5111750" y="2724150"/>
          <p14:tracePt t="62097" x="5041900" y="2616200"/>
          <p14:tracePt t="62114" x="5016500" y="2540000"/>
          <p14:tracePt t="62132" x="4978400" y="2432050"/>
          <p14:tracePt t="62147" x="4940300" y="2324100"/>
          <p14:tracePt t="62164" x="4908550" y="2228850"/>
          <p14:tracePt t="62180" x="4838700" y="2108200"/>
          <p14:tracePt t="62197" x="4762500" y="1993900"/>
          <p14:tracePt t="62214" x="4692650" y="1905000"/>
          <p14:tracePt t="62231" x="4616450" y="1828800"/>
          <p14:tracePt t="62247" x="4565650" y="1778000"/>
          <p14:tracePt t="62264" x="4533900" y="1708150"/>
          <p14:tracePt t="62280" x="4521200" y="1651000"/>
          <p14:tracePt t="62297" x="4502150" y="1568450"/>
          <p14:tracePt t="62314" x="4502150" y="1492250"/>
          <p14:tracePt t="62330" x="4527550" y="1409700"/>
          <p14:tracePt t="62347" x="4572000" y="1333500"/>
          <p14:tracePt t="62364" x="4641850" y="1206500"/>
          <p14:tracePt t="62380" x="4711700" y="1098550"/>
          <p14:tracePt t="62397" x="4768850" y="1003300"/>
          <p14:tracePt t="62413" x="4800600" y="952500"/>
          <p14:tracePt t="62430" x="4819650" y="920750"/>
          <p14:tracePt t="62447" x="4845050" y="901700"/>
          <p14:tracePt t="62464" x="4870450" y="876300"/>
          <p14:tracePt t="62480" x="4908550" y="850900"/>
          <p14:tracePt t="62497" x="4946650" y="831850"/>
          <p14:tracePt t="62514" x="4997450" y="806450"/>
          <p14:tracePt t="62531" x="5029200" y="781050"/>
          <p14:tracePt t="62549" x="5118100" y="736600"/>
          <p14:tracePt t="62563" x="5200650" y="717550"/>
          <p14:tracePt t="62580" x="5403850" y="711200"/>
          <p14:tracePt t="62597" x="5568950" y="711200"/>
          <p14:tracePt t="62613" x="5740400" y="711200"/>
          <p14:tracePt t="62630" x="5854700" y="711200"/>
          <p14:tracePt t="62647" x="5937250" y="742950"/>
          <p14:tracePt t="62663" x="6019800" y="762000"/>
          <p14:tracePt t="62680" x="6108700" y="825500"/>
          <p14:tracePt t="62697" x="6197600" y="869950"/>
          <p14:tracePt t="62713" x="6254750" y="914400"/>
          <p14:tracePt t="62730" x="6286500" y="946150"/>
          <p14:tracePt t="62747" x="6311900" y="965200"/>
          <p14:tracePt t="62763" x="6318250" y="984250"/>
          <p14:tracePt t="62781" x="6337300" y="1016000"/>
          <p14:tracePt t="62797" x="6337300" y="1054100"/>
          <p14:tracePt t="62813" x="6337300" y="1123950"/>
          <p14:tracePt t="62830" x="6337300" y="1200150"/>
          <p14:tracePt t="62847" x="6337300" y="1282700"/>
          <p14:tracePt t="62863" x="6337300" y="1339850"/>
          <p14:tracePt t="62880" x="6337300" y="1403350"/>
          <p14:tracePt t="62897" x="6337300" y="1441450"/>
          <p14:tracePt t="62913" x="6337300" y="1473200"/>
          <p14:tracePt t="62930" x="6337300" y="1511300"/>
          <p14:tracePt t="62947" x="6337300" y="1568450"/>
          <p14:tracePt t="62964" x="6337300" y="1619250"/>
          <p14:tracePt t="62980" x="6350000" y="1676400"/>
          <p14:tracePt t="62997" x="6356350" y="1714500"/>
          <p14:tracePt t="63014" x="6375400" y="1746250"/>
          <p14:tracePt t="63030" x="6381750" y="1765300"/>
          <p14:tracePt t="63047" x="6394450" y="1784350"/>
          <p14:tracePt t="63064" x="6394450" y="1797050"/>
          <p14:tracePt t="63247" x="6400800" y="1797050"/>
          <p14:tracePt t="63264" x="6419850" y="1822450"/>
          <p14:tracePt t="63280" x="6432550" y="1835150"/>
          <p14:tracePt t="63297" x="6438900" y="1841500"/>
          <p14:tracePt t="63330" x="6451600" y="1841500"/>
          <p14:tracePt t="63347" x="6457950" y="1841500"/>
          <p14:tracePt t="63364" x="6477000" y="1866900"/>
          <p14:tracePt t="63380" x="6489700" y="1873250"/>
          <p14:tracePt t="63397" x="6508750" y="1879600"/>
          <p14:tracePt t="63414" x="6515100" y="1885950"/>
          <p14:tracePt t="63581" x="6534150" y="1885950"/>
          <p14:tracePt t="63597" x="6534150" y="1905000"/>
          <p14:tracePt t="63614" x="6540500" y="1905000"/>
          <p14:tracePt t="63630" x="6546850" y="1905000"/>
          <p14:tracePt t="63914" x="6559550" y="1905000"/>
          <p14:tracePt t="63947" x="6572250" y="1905000"/>
          <p14:tracePt t="63963" x="6578600" y="1905000"/>
          <p14:tracePt t="64014" x="6591300" y="1917700"/>
          <p14:tracePt t="64030" x="6610350" y="1917700"/>
          <p14:tracePt t="64047" x="6616700" y="1917700"/>
          <p14:tracePt t="64066" x="6623050" y="1917700"/>
          <p14:tracePt t="64080" x="6635750" y="1917700"/>
          <p14:tracePt t="64147" x="6661150" y="1917700"/>
          <p14:tracePt t="64164" x="6667500" y="1924050"/>
          <p14:tracePt t="64180" x="6686550" y="1949450"/>
          <p14:tracePt t="64197" x="6699250" y="1962150"/>
          <p14:tracePt t="64213" x="6705600" y="1981200"/>
          <p14:tracePt t="64230" x="6711950" y="1993900"/>
          <p14:tracePt t="64780" x="6731000" y="2006600"/>
          <p14:tracePt t="65797" x="6731000" y="2019300"/>
          <p14:tracePt t="65814" x="6737350" y="2044700"/>
          <p14:tracePt t="65830" x="6743700" y="2070100"/>
          <p14:tracePt t="65847" x="6743700" y="2082800"/>
          <p14:tracePt t="65863" x="6743700" y="2095500"/>
          <p14:tracePt t="65880" x="6743700" y="2101850"/>
          <p14:tracePt t="65947" x="6743700" y="2108200"/>
          <p14:tracePt t="65963" x="6743700" y="2114550"/>
          <p14:tracePt t="66031" x="6743700" y="2120900"/>
          <p14:tracePt t="66047" x="6762750" y="2146300"/>
          <p14:tracePt t="66064" x="6762750" y="2159000"/>
          <p14:tracePt t="66080" x="6769100" y="2178050"/>
          <p14:tracePt t="66096" x="6775450" y="2184400"/>
          <p14:tracePt t="66113" x="6775450" y="2190750"/>
          <p14:tracePt t="66130" x="6788150" y="2190750"/>
          <p14:tracePt t="66163" x="6788150" y="2203450"/>
          <p14:tracePt t="66313" x="6794500" y="2235200"/>
          <p14:tracePt t="66330" x="6819900" y="2266950"/>
          <p14:tracePt t="66347" x="6858000" y="2305050"/>
          <p14:tracePt t="66363" x="6889750" y="2336800"/>
          <p14:tracePt t="66380" x="6946900" y="2387600"/>
          <p14:tracePt t="66397" x="7029450" y="2444750"/>
          <p14:tracePt t="66413" x="7124700" y="2482850"/>
          <p14:tracePt t="66430" x="7207250" y="2540000"/>
          <p14:tracePt t="66447" x="7270750" y="2603500"/>
          <p14:tracePt t="66463" x="7315200" y="2635250"/>
          <p14:tracePt t="66480" x="7334250" y="2660650"/>
          <p14:tracePt t="66496" x="7334250" y="2686050"/>
          <p14:tracePt t="66513" x="7359650" y="2730500"/>
          <p14:tracePt t="66530" x="7366000" y="2774950"/>
          <p14:tracePt t="66546" x="7372350" y="2800350"/>
          <p14:tracePt t="66563" x="7372350" y="2819400"/>
          <p14:tracePt t="66580" x="7372350" y="2838450"/>
          <p14:tracePt t="66596" x="7391400" y="2851150"/>
          <p14:tracePt t="66613" x="7391400" y="2882900"/>
          <p14:tracePt t="66630" x="7404100" y="2914650"/>
          <p14:tracePt t="66647" x="7423150" y="2959100"/>
          <p14:tracePt t="66663" x="7423150" y="2984500"/>
          <p14:tracePt t="66680" x="7423150" y="2997200"/>
          <p14:tracePt t="66696" x="7435850" y="3016250"/>
          <p14:tracePt t="66713" x="7435850" y="3041650"/>
          <p14:tracePt t="66729" x="7454900" y="3092450"/>
          <p14:tracePt t="66747" x="7461250" y="3162300"/>
          <p14:tracePt t="66763" x="7480300" y="3219450"/>
          <p14:tracePt t="66779" x="7486650" y="3263900"/>
          <p14:tracePt t="66796" x="7493000" y="3314700"/>
          <p14:tracePt t="66813" x="7499350" y="3359150"/>
          <p14:tracePt t="66830" x="7512050" y="3403600"/>
          <p14:tracePt t="66847" x="7512050" y="3454400"/>
          <p14:tracePt t="66863" x="7512050" y="3492500"/>
          <p14:tracePt t="66879" x="7512050" y="3549650"/>
          <p14:tracePt t="66896" x="7512050" y="3600450"/>
          <p14:tracePt t="66913" x="7512050" y="3638550"/>
          <p14:tracePt t="66930" x="7512050" y="3683000"/>
          <p14:tracePt t="66946" x="7499350" y="3752850"/>
          <p14:tracePt t="66963" x="7499350" y="3797300"/>
          <p14:tracePt t="66979" x="7499350" y="3835400"/>
          <p14:tracePt t="66997" x="7505700" y="3860800"/>
          <p14:tracePt t="67013" x="7505700" y="3873500"/>
          <p14:tracePt t="67030" x="7505700" y="3892550"/>
          <p14:tracePt t="67046" x="7505700" y="3917950"/>
          <p14:tracePt t="67064" x="7524750" y="3968750"/>
          <p14:tracePt t="67079" x="7524750" y="4032250"/>
          <p14:tracePt t="67096" x="7524750" y="4102100"/>
          <p14:tracePt t="67113" x="7524750" y="4171950"/>
          <p14:tracePt t="67129" x="7512050" y="4260850"/>
          <p14:tracePt t="67147" x="7512050" y="4406900"/>
          <p14:tracePt t="67163" x="7512050" y="4552950"/>
          <p14:tracePt t="67179" x="7512050" y="4705350"/>
          <p14:tracePt t="67196" x="7493000" y="4851400"/>
          <p14:tracePt t="67213" x="7442200" y="5010150"/>
          <p14:tracePt t="67229" x="7410450" y="5137150"/>
          <p14:tracePt t="67247" x="7372350" y="5245100"/>
          <p14:tracePt t="67263" x="7353300" y="5327650"/>
          <p14:tracePt t="67280" x="7340600" y="5378450"/>
          <p14:tracePt t="67296" x="7321550" y="5422900"/>
          <p14:tracePt t="67315" x="7289800" y="5492750"/>
          <p14:tracePt t="67330" x="7277100" y="5530850"/>
          <p14:tracePt t="67346" x="7245350" y="5607050"/>
          <p14:tracePt t="67363" x="7219950" y="5683250"/>
          <p14:tracePt t="67380" x="7188200" y="5734050"/>
          <p14:tracePt t="67396" x="7169150" y="5772150"/>
          <p14:tracePt t="67413" x="7150100" y="5810250"/>
          <p14:tracePt t="67430" x="7124700" y="5861050"/>
          <p14:tracePt t="67447" x="7092950" y="5911850"/>
          <p14:tracePt t="67463" x="7061200" y="5949950"/>
          <p14:tracePt t="67479" x="7048500" y="5975350"/>
          <p14:tracePt t="67496" x="7042150" y="5994400"/>
          <p14:tracePt t="67513" x="7023100" y="6007100"/>
          <p14:tracePt t="67530" x="6991350" y="6026150"/>
          <p14:tracePt t="67547" x="6934200" y="6064250"/>
          <p14:tracePt t="67563" x="6889750" y="6070600"/>
          <p14:tracePt t="67580" x="6851650" y="6102350"/>
          <p14:tracePt t="67596" x="6819900" y="6115050"/>
          <p14:tracePt t="67613" x="6781800" y="6134100"/>
          <p14:tracePt t="67630" x="6743700" y="6153150"/>
          <p14:tracePt t="67647" x="6680200" y="6203950"/>
          <p14:tracePt t="67663" x="6597650" y="6254750"/>
          <p14:tracePt t="67679" x="6502400" y="6311900"/>
          <p14:tracePt t="67696" x="6400800" y="6337300"/>
          <p14:tracePt t="67713" x="6324600" y="6356350"/>
          <p14:tracePt t="67729" x="6242050" y="6381750"/>
          <p14:tracePt t="67746" x="6172200" y="6400800"/>
          <p14:tracePt t="67763" x="6134100" y="6426200"/>
          <p14:tracePt t="67780" x="6115050" y="6438900"/>
          <p14:tracePt t="67796" x="6089650" y="6445250"/>
          <p14:tracePt t="67813" x="6070600" y="6457950"/>
          <p14:tracePt t="67830" x="6013450" y="6464300"/>
          <p14:tracePt t="67846" x="5962650" y="6470650"/>
          <p14:tracePt t="67863" x="5918200" y="6489700"/>
          <p14:tracePt t="67879" x="5867400" y="6502400"/>
          <p14:tracePt t="67896" x="5829300" y="6502400"/>
          <p14:tracePt t="67913" x="5797550" y="6502400"/>
          <p14:tracePt t="67929" x="5765800" y="6502400"/>
          <p14:tracePt t="67946" x="5740400" y="6502400"/>
          <p14:tracePt t="67963" x="5702300" y="6502400"/>
          <p14:tracePt t="67980" x="5683250" y="6502400"/>
          <p14:tracePt t="68224" x="5683250" y="6508750"/>
          <p14:tracePt t="68231" x="5683250" y="6515100"/>
          <p14:tracePt t="68772" x="5683250" y="6527800"/>
          <p14:tracePt t="68781" x="5683250" y="6534150"/>
          <p14:tracePt t="68925" x="5695950" y="6534150"/>
          <p14:tracePt t="68969" x="5702300" y="6534150"/>
          <p14:tracePt t="68977" x="5708650" y="6534150"/>
          <p14:tracePt t="68988" x="5715000" y="6534150"/>
          <p14:tracePt t="68997" x="5721350" y="6534150"/>
          <p14:tracePt t="69013" x="5765800" y="6534150"/>
          <p14:tracePt t="69030" x="5772150" y="6534150"/>
          <p14:tracePt t="69046" x="5791200" y="6534150"/>
          <p14:tracePt t="69063" x="5816600" y="6534150"/>
          <p14:tracePt t="69079" x="5848350" y="6534150"/>
          <p14:tracePt t="69096" x="5911850" y="6540500"/>
          <p14:tracePt t="69112" x="5937250" y="6565900"/>
          <p14:tracePt t="69130" x="5943600" y="6572250"/>
          <p14:tracePt t="69146" x="5943600" y="6578600"/>
          <p14:tracePt t="69179" x="5956300" y="6578600"/>
          <p14:tracePt t="69233" x="5962650" y="6578600"/>
          <p14:tracePt t="69241" x="5969000" y="6578600"/>
          <p14:tracePt t="69273" x="5981700" y="6578600"/>
          <p14:tracePt t="69276" x="5981700" y="6572250"/>
          <p14:tracePt t="69281" x="5988050" y="6572250"/>
          <p14:tracePt t="69296" x="5994400" y="6565900"/>
          <p14:tracePt t="69313" x="6000750" y="6546850"/>
          <p14:tracePt t="69330" x="6026150" y="6515100"/>
          <p14:tracePt t="69346" x="6038850" y="6470650"/>
          <p14:tracePt t="69362" x="6057900" y="6419850"/>
          <p14:tracePt t="69379" x="6134100" y="6337300"/>
          <p14:tracePt t="69382" x="6140450" y="6324600"/>
          <p14:tracePt t="69397" x="6146800" y="6299200"/>
          <p14:tracePt t="69412" x="6165850" y="6254750"/>
          <p14:tracePt t="69430" x="6184900" y="6178550"/>
          <p14:tracePt t="69446" x="6191250" y="6038850"/>
          <p14:tracePt t="69463" x="6229350" y="5734050"/>
          <p14:tracePt t="69479" x="6229350" y="5289550"/>
          <p14:tracePt t="69496" x="6229350" y="4775200"/>
          <p14:tracePt t="69513" x="6223000" y="4165600"/>
          <p14:tracePt t="69530" x="6229350" y="3752850"/>
          <p14:tracePt t="69547" x="6254750" y="3492500"/>
          <p14:tracePt t="69563" x="6261100" y="3359150"/>
          <p14:tracePt t="69579" x="6280150" y="3276600"/>
          <p14:tracePt t="69596" x="6299200" y="3238500"/>
          <p14:tracePt t="69612" x="6299200" y="3225800"/>
          <p14:tracePt t="69629" x="6299200" y="3219450"/>
          <p14:tracePt t="69646" x="6305550" y="3219450"/>
          <p14:tracePt t="69663" x="6318250" y="3213100"/>
          <p14:tracePt t="69679" x="6324600" y="3206750"/>
          <p14:tracePt t="69753" x="6324600" y="3200400"/>
          <p14:tracePt t="69760" x="6324600" y="3187700"/>
          <p14:tracePt t="69772" x="6324600" y="3181350"/>
          <p14:tracePt t="69779" x="6324600" y="3175000"/>
          <p14:tracePt t="69797" x="6343650" y="3136900"/>
          <p14:tracePt t="69812" x="6343650" y="3124200"/>
          <p14:tracePt t="69829" x="6343650" y="3092450"/>
          <p14:tracePt t="69846" x="6356350" y="3041650"/>
          <p14:tracePt t="69863" x="6356350" y="2984500"/>
          <p14:tracePt t="69881" x="6369050" y="2927350"/>
          <p14:tracePt t="69897" x="6381750" y="2889250"/>
          <p14:tracePt t="69913" x="6381750" y="2870200"/>
          <p14:tracePt t="69929" x="6400800" y="2870200"/>
          <p14:tracePt t="70465" x="6400800" y="2857500"/>
          <p14:tracePt t="70473" x="6400800" y="2851150"/>
          <p14:tracePt t="70497" x="6400800" y="2844800"/>
          <p14:tracePt t="70501" x="6407150" y="2844800"/>
          <p14:tracePt t="70512" x="6413500" y="2838450"/>
          <p14:tracePt t="70546" x="6426200" y="2813050"/>
          <p14:tracePt t="70563" x="6451600" y="2781300"/>
          <p14:tracePt t="70579" x="6464300" y="2762250"/>
          <p14:tracePt t="70596" x="6477000" y="2762250"/>
          <p14:tracePt t="70612" x="6477000" y="2743200"/>
          <p14:tracePt t="70771" x="6483350" y="2743200"/>
          <p14:tracePt t="70777" x="6489700" y="2743200"/>
          <p14:tracePt t="70794" x="6496050" y="2743200"/>
          <p14:tracePt t="70802" x="6502400" y="2743200"/>
          <p14:tracePt t="70812" x="6515100" y="2743200"/>
          <p14:tracePt t="70829" x="6540500" y="2762250"/>
          <p14:tracePt t="70846" x="6559550" y="2774950"/>
          <p14:tracePt t="70863" x="6572250" y="2781300"/>
          <p14:tracePt t="70986" x="6572250" y="2794000"/>
          <p14:tracePt t="70994" x="6572250" y="2800350"/>
          <p14:tracePt t="71282" x="6565900" y="2806700"/>
          <p14:tracePt t="71290" x="6565900" y="2813050"/>
          <p14:tracePt t="71381" x="6559550" y="2813050"/>
          <p14:tracePt t="71385" x="6546850" y="2813050"/>
          <p14:tracePt t="71526" x="6546850" y="2819400"/>
          <p14:tracePt t="71534" x="6546850" y="2832100"/>
          <p14:tracePt t="72010" x="6546850" y="2838450"/>
          <p14:tracePt t="72019" x="6546850" y="2844800"/>
          <p14:tracePt t="72062" x="6546850" y="2851150"/>
          <p14:tracePt t="72070" x="6546850" y="2857500"/>
          <p14:tracePt t="72082" x="6546850" y="2870200"/>
          <p14:tracePt t="72095" x="6546850" y="2876550"/>
          <p14:tracePt t="72219" x="6546850" y="2882900"/>
          <p14:tracePt t="72222" x="6553200" y="2882900"/>
          <p14:tracePt t="72229" x="6553200" y="2889250"/>
          <p14:tracePt t="72246" x="6559550" y="2895600"/>
          <p14:tracePt t="72262" x="6572250" y="2908300"/>
          <p14:tracePt t="72279" x="6572250" y="2914650"/>
          <p14:tracePt t="72296" x="6572250" y="2921000"/>
          <p14:tracePt t="72518" x="6572250" y="2914650"/>
          <p14:tracePt t="72523" x="6572250" y="2901950"/>
          <p14:tracePt t="72530" x="6565900" y="2882900"/>
          <p14:tracePt t="72546" x="6527800" y="2819400"/>
          <p14:tracePt t="72562" x="6515100" y="2781300"/>
          <p14:tracePt t="72579" x="6502400" y="2762250"/>
          <p14:tracePt t="72596" x="6489700" y="2749550"/>
          <p14:tracePt t="72612" x="6483350" y="2749550"/>
          <p14:tracePt t="72887" x="6477000" y="2743200"/>
          <p14:tracePt t="72895" x="6470650" y="2736850"/>
          <p14:tracePt t="73071" x="6464300" y="2736850"/>
          <p14:tracePt t="73076" x="6457950" y="2736850"/>
          <p14:tracePt t="73079" x="6445250" y="2730500"/>
          <p14:tracePt t="73096" x="6426200" y="2711450"/>
          <p14:tracePt t="73112" x="6407150" y="2705100"/>
          <p14:tracePt t="73146" x="6400800" y="2705100"/>
          <p14:tracePt t="73162" x="6394450" y="2705100"/>
          <p14:tracePt t="73223" x="6394450" y="2698750"/>
          <p14:tracePt t="73232" x="6394450" y="2692400"/>
          <p14:tracePt t="73243" x="6394450" y="2686050"/>
          <p14:tracePt t="73252" x="6394450" y="2673350"/>
          <p14:tracePt t="73263" x="6394450" y="2660650"/>
          <p14:tracePt t="73279" x="6419850" y="2647950"/>
          <p14:tracePt t="73296" x="6438900" y="2622550"/>
          <p14:tracePt t="73312" x="6457950" y="2603500"/>
          <p14:tracePt t="73329" x="6477000" y="2584450"/>
          <p14:tracePt t="73346" x="6483350" y="2584450"/>
          <p14:tracePt t="73362" x="6496050" y="2584450"/>
          <p14:tracePt t="73379" x="6508750" y="2584450"/>
          <p14:tracePt t="73395" x="6521450" y="2584450"/>
          <p14:tracePt t="73447" x="6521450" y="2578100"/>
          <p14:tracePt t="73451" x="6534150" y="2578100"/>
          <p14:tracePt t="73462" x="6540500" y="2571750"/>
          <p14:tracePt t="73564" x="6546850" y="2565400"/>
          <p14:tracePt t="73571" x="6553200" y="2552700"/>
          <p14:tracePt t="73584" x="6553200" y="2546350"/>
          <p14:tracePt t="73595" x="6553200" y="2540000"/>
          <p14:tracePt t="73612" x="6572250" y="2527300"/>
          <p14:tracePt t="73629" x="6572250" y="2514600"/>
          <p14:tracePt t="73662" x="6578600" y="2501900"/>
          <p14:tracePt t="73679" x="6584950" y="2501900"/>
          <p14:tracePt t="73987" x="6578600" y="2501900"/>
          <p14:tracePt t="74335" x="6565900" y="2495550"/>
          <p14:tracePt t="74344" x="6559550" y="2489200"/>
          <p14:tracePt t="74347" x="6553200" y="2489200"/>
          <p14:tracePt t="74362" x="6546850" y="2470150"/>
          <p14:tracePt t="74455" x="6540500" y="2470150"/>
          <p14:tracePt t="74463" x="6527800" y="2470150"/>
          <p14:tracePt t="74484" x="6521450" y="2470150"/>
          <p14:tracePt t="74491" x="6515100" y="2470150"/>
          <p14:tracePt t="74523" x="6515100" y="2482850"/>
          <p14:tracePt t="74667" x="6515100" y="2476500"/>
          <p14:tracePt t="74676" x="6515100" y="2470150"/>
          <p14:tracePt t="74692" x="6515100" y="2463800"/>
          <p14:tracePt t="74700" x="6515100" y="2457450"/>
          <p14:tracePt t="74712" x="6515100" y="2438400"/>
          <p14:tracePt t="74729" x="6515100" y="2419350"/>
          <p14:tracePt t="74745" x="6515100" y="2393950"/>
          <p14:tracePt t="74762" x="6515100" y="2355850"/>
          <p14:tracePt t="74779" x="6515100" y="2324100"/>
          <p14:tracePt t="74795" x="6515100" y="2286000"/>
          <p14:tracePt t="74812" x="6515100" y="2266950"/>
          <p14:tracePt t="74829" x="6515100" y="2247900"/>
          <p14:tracePt t="74846" x="6515100" y="2241550"/>
          <p14:tracePt t="74973" x="6515100" y="2254250"/>
          <p14:tracePt t="74976" x="6515100" y="2260600"/>
          <p14:tracePt t="74980" x="6515100" y="2266950"/>
          <p14:tracePt t="74995" x="6515100" y="2298700"/>
          <p14:tracePt t="75012" x="6527800" y="2355850"/>
          <p14:tracePt t="75029" x="6540500" y="2413000"/>
          <p14:tracePt t="75046" x="6540500" y="2470150"/>
          <p14:tracePt t="75062" x="6534150" y="2520950"/>
          <p14:tracePt t="75080" x="6527800" y="2540000"/>
          <p14:tracePt t="75095" x="6527800" y="2546350"/>
          <p14:tracePt t="75112" x="6515100" y="2552700"/>
          <p14:tracePt t="75129" x="6508750" y="2559050"/>
          <p14:tracePt t="75257" x="6508750" y="2565400"/>
          <p14:tracePt t="75264" x="6508750" y="2578100"/>
          <p14:tracePt t="75364" x="6502400" y="2584450"/>
          <p14:tracePt t="75372" x="6496050" y="2590800"/>
          <p14:tracePt t="75380" x="6489700" y="2590800"/>
          <p14:tracePt t="75396" x="6477000" y="2603500"/>
          <p14:tracePt t="75412" x="6464300" y="2603500"/>
          <p14:tracePt t="75493" x="6464300" y="2616200"/>
          <p14:tracePt t="75497" x="6457950" y="2616200"/>
          <p14:tracePt t="75501" x="6457950" y="2622550"/>
          <p14:tracePt t="75512" x="6438900" y="2628900"/>
          <p14:tracePt t="75529" x="6426200" y="2635250"/>
          <p14:tracePt t="75545" x="6419850" y="2635250"/>
          <p14:tracePt t="75578" x="6407150" y="2635250"/>
          <p14:tracePt t="75893" x="6407150" y="2641600"/>
          <p14:tracePt t="75901" x="6407150" y="2654300"/>
          <p14:tracePt t="75904" x="6407150" y="2660650"/>
          <p14:tracePt t="75913" x="6407150" y="2667000"/>
          <p14:tracePt t="75949" x="6407150" y="2673350"/>
          <p14:tracePt t="75957" x="6407150" y="2679700"/>
          <p14:tracePt t="75993" x="6407150" y="2686050"/>
          <p14:tracePt t="75997" x="6413500" y="2686050"/>
          <p14:tracePt t="76001" x="6413500" y="2698750"/>
          <p14:tracePt t="76012" x="6413500" y="2711450"/>
          <p14:tracePt t="76028" x="6413500" y="2724150"/>
          <p14:tracePt t="76046" x="6413500" y="2749550"/>
          <p14:tracePt t="76062" x="6413500" y="2762250"/>
          <p14:tracePt t="76079" x="6413500" y="2781300"/>
          <p14:tracePt t="76095" x="6413500" y="2794000"/>
          <p14:tracePt t="76112" x="6413500" y="2800350"/>
          <p14:tracePt t="76128" x="6413500" y="2825750"/>
          <p14:tracePt t="76145" x="6413500" y="2838450"/>
          <p14:tracePt t="76162" x="6413500" y="2863850"/>
          <p14:tracePt t="76179" x="6413500" y="2876550"/>
          <p14:tracePt t="76195" x="6413500" y="2901950"/>
          <p14:tracePt t="76213" x="6413500" y="2927350"/>
          <p14:tracePt t="76229" x="6413500" y="2940050"/>
          <p14:tracePt t="76245" x="6413500" y="2952750"/>
          <p14:tracePt t="76262" x="6413500" y="2959100"/>
          <p14:tracePt t="76318" x="6413500" y="2971800"/>
          <p14:tracePt t="76325" x="6413500" y="2978150"/>
          <p14:tracePt t="76337" x="6413500" y="2984500"/>
          <p14:tracePt t="76346" x="6413500" y="2990850"/>
          <p14:tracePt t="76822" x="6419850" y="2997200"/>
          <p14:tracePt t="76825" x="6419850" y="3009900"/>
          <p14:tracePt t="76829" x="6426200" y="3016250"/>
          <p14:tracePt t="76845" x="6445250" y="3035300"/>
          <p14:tracePt t="76861" x="6445250" y="3054350"/>
          <p14:tracePt t="76938" x="6445250" y="3060700"/>
          <p14:tracePt t="76946" x="6445250" y="3067050"/>
          <p14:tracePt t="76950" x="6445250" y="3073400"/>
          <p14:tracePt t="76962" x="6445250" y="3086100"/>
          <p14:tracePt t="76978" x="6451600" y="3086100"/>
          <p14:tracePt t="76995" x="6457950" y="3098800"/>
          <p14:tracePt t="77028" x="6457950" y="3105150"/>
          <p14:tracePt t="77045" x="6457950" y="3130550"/>
          <p14:tracePt t="77062" x="6457950" y="3149600"/>
          <p14:tracePt t="77079" x="6464300" y="3168650"/>
          <p14:tracePt t="77095" x="6470650" y="3187700"/>
          <p14:tracePt t="77112" x="6470650" y="3200400"/>
          <p14:tracePt t="77128" x="6470650" y="3213100"/>
          <p14:tracePt t="77145" x="6470650" y="3225800"/>
          <p14:tracePt t="77162" x="6470650" y="3251200"/>
          <p14:tracePt t="77179" x="6470650" y="3270250"/>
          <p14:tracePt t="77195" x="6470650" y="3282950"/>
          <p14:tracePt t="77212" x="6470650" y="3295650"/>
          <p14:tracePt t="77228" x="6470650" y="3333750"/>
          <p14:tracePt t="77245" x="6470650" y="3371850"/>
          <p14:tracePt t="77262" x="6470650" y="3409950"/>
          <p14:tracePt t="77279" x="6470650" y="3441700"/>
          <p14:tracePt t="77295" x="6470650" y="3473450"/>
          <p14:tracePt t="77312" x="6470650" y="3492500"/>
          <p14:tracePt t="77331" x="6470650" y="3517900"/>
          <p14:tracePt t="77346" x="6470650" y="3530600"/>
          <p14:tracePt t="77362" x="6470650" y="3556000"/>
          <p14:tracePt t="77379" x="6470650" y="3581400"/>
          <p14:tracePt t="77395" x="6470650" y="3594100"/>
          <p14:tracePt t="77412" x="6470650" y="3606800"/>
          <p14:tracePt t="77429" x="6470650" y="3632200"/>
          <p14:tracePt t="77445" x="6470650" y="3644900"/>
          <p14:tracePt t="77462" x="6483350" y="3644900"/>
          <p14:tracePt t="77478" x="6489700" y="3663950"/>
          <p14:tracePt t="77495" x="6489700" y="3676650"/>
          <p14:tracePt t="77512" x="6489700" y="3702050"/>
          <p14:tracePt t="77528" x="6477000" y="3721100"/>
          <p14:tracePt t="77546" x="6477000" y="3759200"/>
          <p14:tracePt t="77562" x="6477000" y="3790950"/>
          <p14:tracePt t="77579" x="6477000" y="3822700"/>
          <p14:tracePt t="77595" x="6477000" y="3854450"/>
          <p14:tracePt t="77611" x="6464300" y="3879850"/>
          <p14:tracePt t="77628" x="6464300" y="3911600"/>
          <p14:tracePt t="77645" x="6464300" y="3943350"/>
          <p14:tracePt t="77662" x="6470650" y="3962400"/>
          <p14:tracePt t="77680" x="6489700" y="3987800"/>
          <p14:tracePt t="77695" x="6489700" y="4019550"/>
          <p14:tracePt t="77712" x="6489700" y="4051300"/>
          <p14:tracePt t="77728" x="6489700" y="4076700"/>
          <p14:tracePt t="77746" x="6489700" y="4102100"/>
          <p14:tracePt t="77761" x="6489700" y="4127500"/>
          <p14:tracePt t="77778" x="6489700" y="4159250"/>
          <p14:tracePt t="77795" x="6489700" y="4178300"/>
          <p14:tracePt t="77811" x="6489700" y="4197350"/>
          <p14:tracePt t="77828" x="6489700" y="4203700"/>
          <p14:tracePt t="77861" x="6489700" y="4222750"/>
          <p14:tracePt t="77878" x="6489700" y="4248150"/>
          <p14:tracePt t="77895" x="6489700" y="4260850"/>
          <p14:tracePt t="77911" x="6489700" y="4279900"/>
          <p14:tracePt t="77945" x="6489700" y="4286250"/>
          <p14:tracePt t="77962" x="6489700" y="4292600"/>
          <p14:tracePt t="77982" x="6489700" y="4298950"/>
          <p14:tracePt t="78030" x="6489700" y="4311650"/>
          <p14:tracePt t="78033" x="6489700" y="4318000"/>
          <p14:tracePt t="78046" x="6489700" y="4330700"/>
          <p14:tracePt t="78062" x="6489700" y="4356100"/>
          <p14:tracePt t="78078" x="6502400" y="4368800"/>
          <p14:tracePt t="78095" x="6508750" y="4394200"/>
          <p14:tracePt t="78112" x="6521450" y="4406900"/>
          <p14:tracePt t="78128" x="6521450" y="4413250"/>
          <p14:tracePt t="78145" x="6521450" y="4419600"/>
          <p14:tracePt t="78250" x="6521450" y="4432300"/>
          <p14:tracePt t="78254" x="6521450" y="4438650"/>
          <p14:tracePt t="78262" x="6527800" y="4445000"/>
          <p14:tracePt t="78278" x="6534150" y="4476750"/>
          <p14:tracePt t="78295" x="6540500" y="4508500"/>
          <p14:tracePt t="78312" x="6546850" y="4514850"/>
          <p14:tracePt t="78328" x="6546850" y="4527550"/>
          <p14:tracePt t="78370" x="6546850" y="4533900"/>
          <p14:tracePt t="78391" x="6546850" y="4546600"/>
          <p14:tracePt t="78398" x="6546850" y="4552950"/>
          <p14:tracePt t="78423" x="6559550" y="4559300"/>
          <p14:tracePt t="78430" x="6565900" y="4565650"/>
          <p14:tracePt t="78491" x="6565900" y="4572000"/>
          <p14:tracePt t="78498" x="6565900" y="4584700"/>
          <p14:tracePt t="78526" x="6565900" y="4591050"/>
          <p14:tracePt t="78535" x="6565900" y="4597400"/>
          <p14:tracePt t="78542" x="6553200" y="4597400"/>
          <p14:tracePt t="78546" x="6553200" y="4603750"/>
          <p14:tracePt t="78561" x="6534150" y="4629150"/>
          <p14:tracePt t="78578" x="6515100" y="4660900"/>
          <p14:tracePt t="78595" x="6508750" y="4660900"/>
          <p14:tracePt t="79740" x="6521450" y="4660900"/>
          <p14:tracePt t="79768" x="6527800" y="4660900"/>
          <p14:tracePt t="79776" x="6534150" y="4660900"/>
          <p14:tracePt t="80723" x="6534150" y="4648200"/>
          <p14:tracePt t="80727" x="6534150" y="4622800"/>
          <p14:tracePt t="80732" x="6521450" y="4603750"/>
          <p14:tracePt t="80745" x="6521450" y="4559300"/>
          <p14:tracePt t="80761" x="6521450" y="4540250"/>
          <p14:tracePt t="80876" x="6521450" y="4533900"/>
          <p14:tracePt t="80883" x="6521450" y="4527550"/>
          <p14:tracePt t="80895" x="6534150" y="4527550"/>
          <p14:tracePt t="80911" x="6534150" y="4521200"/>
          <p14:tracePt t="80928" x="6546850" y="4514850"/>
          <p14:tracePt t="80984" x="6546850" y="4502150"/>
          <p14:tracePt t="80987" x="6546850" y="4495800"/>
          <p14:tracePt t="80994" x="6546850" y="4489450"/>
          <p14:tracePt t="81011" x="6546850" y="4432300"/>
          <p14:tracePt t="81028" x="6565900" y="4362450"/>
          <p14:tracePt t="81044" x="6584950" y="4273550"/>
          <p14:tracePt t="81061" x="6584950" y="4146550"/>
          <p14:tracePt t="81078" x="6584950" y="3987800"/>
          <p14:tracePt t="81094" x="6584950" y="3848100"/>
          <p14:tracePt t="81111" x="6584950" y="3695700"/>
          <p14:tracePt t="81130" x="6584950" y="3606800"/>
          <p14:tracePt t="81145" x="6584950" y="3568700"/>
          <p14:tracePt t="81161" x="6584950" y="3556000"/>
          <p14:tracePt t="81195" x="6584950" y="3549650"/>
          <p14:tracePt t="81212" x="6584950" y="3536950"/>
          <p14:tracePt t="81228" x="6584950" y="3511550"/>
          <p14:tracePt t="81244" x="6584950" y="3416300"/>
          <p14:tracePt t="81261" x="6584950" y="3314700"/>
          <p14:tracePt t="81278" x="6584950" y="3187700"/>
          <p14:tracePt t="81295" x="6584950" y="3086100"/>
          <p14:tracePt t="81311" x="6584950" y="2997200"/>
          <p14:tracePt t="81328" x="6565900" y="2921000"/>
          <p14:tracePt t="81344" x="6553200" y="2870200"/>
          <p14:tracePt t="81361" x="6553200" y="2838450"/>
          <p14:tracePt t="81378" x="6553200" y="2819400"/>
          <p14:tracePt t="81395" x="6553200" y="2813050"/>
          <p14:tracePt t="81469" x="6553200" y="2800350"/>
          <p14:tracePt t="81476" x="6553200" y="2794000"/>
          <p14:tracePt t="81480" x="6540500" y="2787650"/>
          <p14:tracePt t="81495" x="6534150" y="2762250"/>
          <p14:tracePt t="81512" x="6534150" y="2717800"/>
          <p14:tracePt t="81528" x="6534150" y="2692400"/>
          <p14:tracePt t="81545" x="6534150" y="2667000"/>
          <p14:tracePt t="81629" x="6527800" y="2667000"/>
          <p14:tracePt t="81636" x="6521450" y="2667000"/>
          <p14:tracePt t="81645" x="6502400" y="2667000"/>
          <p14:tracePt t="81661" x="6477000" y="2673350"/>
          <p14:tracePt t="81678" x="6426200" y="2705100"/>
          <p14:tracePt t="81695" x="6343650" y="2749550"/>
          <p14:tracePt t="81713" x="6273800" y="2787650"/>
          <p14:tracePt t="81728" x="6261100" y="2794000"/>
          <p14:tracePt t="81828" x="6267450" y="2794000"/>
          <p14:tracePt t="81832" x="6273800" y="2794000"/>
          <p14:tracePt t="81845" x="6299200" y="2794000"/>
          <p14:tracePt t="81861" x="6330950" y="2768600"/>
          <p14:tracePt t="81878" x="6343650" y="2768600"/>
          <p14:tracePt t="81957" x="6337300" y="2768600"/>
          <p14:tracePt t="81969" x="6324600" y="2781300"/>
          <p14:tracePt t="81977" x="6318250" y="2781300"/>
          <p14:tracePt t="82052" x="6318250" y="2774950"/>
          <p14:tracePt t="82057" x="6330950" y="2774950"/>
          <p14:tracePt t="82061" x="6337300" y="2768600"/>
          <p14:tracePt t="82078" x="6369050" y="2736850"/>
          <p14:tracePt t="82095" x="6388100" y="2724150"/>
          <p14:tracePt t="82193" x="6381750" y="2724150"/>
          <p14:tracePt t="82197" x="6381750" y="2730500"/>
          <p14:tracePt t="82211" x="6362700" y="2755900"/>
          <p14:tracePt t="82228" x="6362700" y="2781300"/>
          <p14:tracePt t="82245" x="6362700" y="2794000"/>
          <p14:tracePt t="82285" x="6369050" y="2794000"/>
          <p14:tracePt t="82295" x="6381750" y="2794000"/>
          <p14:tracePt t="82311" x="6407150" y="2768600"/>
          <p14:tracePt t="82328" x="6413500" y="2755900"/>
          <p14:tracePt t="82346" x="6419850" y="2755900"/>
          <p14:tracePt t="82405" x="6413500" y="2755900"/>
          <p14:tracePt t="82417" x="6400800" y="2755900"/>
          <p14:tracePt t="82425" x="6394450" y="2762250"/>
          <p14:tracePt t="82481" x="6407150" y="2762250"/>
          <p14:tracePt t="82485" x="6413500" y="2755900"/>
          <p14:tracePt t="82495" x="6426200" y="2736850"/>
          <p14:tracePt t="82511" x="6451600" y="2711450"/>
          <p14:tracePt t="82528" x="6451600" y="2692400"/>
          <p14:tracePt t="82582" x="6451600" y="2705100"/>
          <p14:tracePt t="82585" x="6438900" y="2711450"/>
          <p14:tracePt t="82594" x="6432550" y="2736850"/>
          <p14:tracePt t="82611" x="6426200" y="2749550"/>
          <p14:tracePt t="82673" x="6426200" y="2755900"/>
          <p14:tracePt t="82676" x="6432550" y="2755900"/>
          <p14:tracePt t="82681" x="6432550" y="2762250"/>
          <p14:tracePt t="82694" x="6438900" y="2762250"/>
          <p14:tracePt t="82711" x="6451600" y="2762250"/>
          <p14:tracePt t="82785" x="6451600" y="2774950"/>
          <p14:tracePt t="82793" x="6451600" y="2781300"/>
          <p14:tracePt t="82893" x="6451600" y="2787650"/>
          <p14:tracePt t="82897" x="6457950" y="2794000"/>
          <p14:tracePt t="82911" x="6477000" y="2813050"/>
          <p14:tracePt t="82927" x="6502400" y="2825750"/>
          <p14:tracePt t="82944" x="6515100" y="2838450"/>
          <p14:tracePt t="82961" x="6515100" y="2870200"/>
          <p14:tracePt t="82978" x="6534150" y="2895600"/>
          <p14:tracePt t="82995" x="6534150" y="2914650"/>
          <p14:tracePt t="83011" x="6534150" y="2940050"/>
          <p14:tracePt t="83028" x="6534150" y="2965450"/>
          <p14:tracePt t="83044" x="6515100" y="2990850"/>
          <p14:tracePt t="83061" x="6496050" y="3067050"/>
          <p14:tracePt t="83078" x="6470650" y="3149600"/>
          <p14:tracePt t="83095" x="6451600" y="3257550"/>
          <p14:tracePt t="83111" x="6419850" y="3359150"/>
          <p14:tracePt t="83128" x="6407150" y="3435350"/>
          <p14:tracePt t="83145" x="6407150" y="3479800"/>
          <p14:tracePt t="83161" x="6407150" y="3536950"/>
          <p14:tracePt t="83178" x="6407150" y="3575050"/>
          <p14:tracePt t="83195" x="6419850" y="3619500"/>
          <p14:tracePt t="83211" x="6438900" y="3670300"/>
          <p14:tracePt t="83228" x="6438900" y="3740150"/>
          <p14:tracePt t="83245" x="6438900" y="3822700"/>
          <p14:tracePt t="83261" x="6438900" y="3949700"/>
          <p14:tracePt t="83278" x="6438900" y="4064000"/>
          <p14:tracePt t="83295" x="6438900" y="4178300"/>
          <p14:tracePt t="83311" x="6438900" y="4279900"/>
          <p14:tracePt t="83328" x="6438900" y="4349750"/>
          <p14:tracePt t="83344" x="6438900" y="4387850"/>
          <p14:tracePt t="83361" x="6438900" y="4406900"/>
          <p14:tracePt t="83378" x="6445250" y="4425950"/>
          <p14:tracePt t="83395" x="6457950" y="4438650"/>
          <p14:tracePt t="83411" x="6477000" y="4438650"/>
          <p14:tracePt t="83445" x="6477000" y="4445000"/>
          <p14:tracePt t="83461" x="6477000" y="4451350"/>
          <p14:tracePt t="83478" x="6477000" y="4483100"/>
          <p14:tracePt t="83495" x="6477000" y="4527550"/>
          <p14:tracePt t="83511" x="6477000" y="4565650"/>
          <p14:tracePt t="83528" x="6477000" y="4603750"/>
          <p14:tracePt t="83545" x="6464300" y="4629150"/>
          <p14:tracePt t="83561" x="6464300" y="4654550"/>
          <p14:tracePt t="83694" x="6464300" y="4648200"/>
          <p14:tracePt t="83702" x="6470650" y="4641850"/>
          <p14:tracePt t="83711" x="6477000" y="4641850"/>
          <p14:tracePt t="83794" x="6464300" y="4641850"/>
          <p14:tracePt t="83863" x="6464300" y="4635500"/>
          <p14:tracePt t="83870" x="6464300" y="4629150"/>
          <p14:tracePt t="83878" x="6470650" y="4610100"/>
          <p14:tracePt t="83894" x="6489700" y="4584700"/>
          <p14:tracePt t="83911" x="6515100" y="4552950"/>
          <p14:tracePt t="83928" x="6546850" y="4533900"/>
          <p14:tracePt t="83944" x="6565900" y="4521200"/>
          <p14:tracePt t="83979" x="6572250" y="4521200"/>
          <p14:tracePt t="83994" x="6584950" y="4521200"/>
          <p14:tracePt t="84011" x="6572250" y="4521200"/>
          <p14:tracePt t="84027" x="6565900" y="4527550"/>
          <p14:tracePt t="84044" x="6559550" y="4546600"/>
          <p14:tracePt t="84131" x="6559550" y="4533900"/>
          <p14:tracePt t="84234" x="6553200" y="4533900"/>
          <p14:tracePt t="84242" x="6540500" y="4533900"/>
          <p14:tracePt t="84453" x="6540500" y="4527550"/>
          <p14:tracePt t="84457" x="6540500" y="4521200"/>
          <p14:tracePt t="84461" x="6540500" y="4514850"/>
          <p14:tracePt t="84477" x="6546850" y="4400550"/>
          <p14:tracePt t="84494" x="6673850" y="4140200"/>
          <p14:tracePt t="84511" x="6838950" y="3873500"/>
          <p14:tracePt t="84527" x="6978650" y="3556000"/>
          <p14:tracePt t="84544" x="7016750" y="3314700"/>
          <p14:tracePt t="84561" x="7016750" y="3175000"/>
          <p14:tracePt t="84577" x="7016750" y="3136900"/>
          <p14:tracePt t="84611" x="6991350" y="3136900"/>
          <p14:tracePt t="84627" x="6959600" y="3187700"/>
          <p14:tracePt t="84644" x="6927850" y="3225800"/>
          <p14:tracePt t="84661" x="6889750" y="3276600"/>
          <p14:tracePt t="84678" x="6851650" y="3295650"/>
          <p14:tracePt t="84694" x="6807200" y="3321050"/>
          <p14:tracePt t="84711" x="6788150" y="3346450"/>
          <p14:tracePt t="84727" x="6788150" y="3352800"/>
          <p14:tracePt t="84790" x="6781800" y="3352800"/>
          <p14:tracePt t="84798" x="6769100" y="3352800"/>
          <p14:tracePt t="84834" x="6762750" y="3352800"/>
          <p14:tracePt t="84842" x="6756400" y="3352800"/>
          <p14:tracePt t="84850" x="6756400" y="3359150"/>
          <p14:tracePt t="84860" x="6750050" y="3371850"/>
          <p14:tracePt t="84878" x="6711950" y="3397250"/>
          <p14:tracePt t="84880" x="6699250" y="3403600"/>
          <p14:tracePt t="84894" x="6673850" y="3441700"/>
          <p14:tracePt t="84911" x="6654800" y="3460750"/>
          <p14:tracePt t="84928" x="6648450" y="3473450"/>
          <p14:tracePt t="84944" x="6635750" y="3492500"/>
          <p14:tracePt t="84961" x="6635750" y="3498850"/>
          <p14:tracePt t="84998" x="6623050" y="3498850"/>
          <p14:tracePt t="85011" x="6610350" y="3498850"/>
          <p14:tracePt t="85027" x="6572250" y="3498850"/>
          <p14:tracePt t="85044" x="6534150" y="3498850"/>
          <p14:tracePt t="85062" x="6477000" y="3498850"/>
          <p14:tracePt t="85077" x="6432550" y="3498850"/>
          <p14:tracePt t="85094" x="6394450" y="3511550"/>
          <p14:tracePt t="85111" x="6375400" y="3536950"/>
          <p14:tracePt t="85214" x="6381750" y="3536950"/>
          <p14:tracePt t="85226" x="6381750" y="3530600"/>
          <p14:tracePt t="85242" x="6394450" y="3530600"/>
          <p14:tracePt t="85250" x="6400800" y="3530600"/>
          <p14:tracePt t="85360" x="6388100" y="3530600"/>
          <p14:tracePt t="85363" x="6375400" y="3530600"/>
          <p14:tracePt t="85378" x="6311900" y="3530600"/>
          <p14:tracePt t="85381" x="6273800" y="3530600"/>
          <p14:tracePt t="85396" x="6172200" y="3530600"/>
          <p14:tracePt t="85411" x="6127750" y="3530600"/>
          <p14:tracePt t="85475" x="6146800" y="3530600"/>
          <p14:tracePt t="85480" x="6159500" y="3530600"/>
          <p14:tracePt t="85483" x="6178550" y="3530600"/>
          <p14:tracePt t="85495" x="6254750" y="3511550"/>
          <p14:tracePt t="85511" x="6350000" y="3511550"/>
          <p14:tracePt t="85527" x="6438900" y="3511550"/>
          <p14:tracePt t="85544" x="6464300" y="3511550"/>
          <p14:tracePt t="85600" x="6464300" y="3498850"/>
          <p14:tracePt t="85607" x="6464300" y="3492500"/>
          <p14:tracePt t="85839" x="6457950" y="3492500"/>
          <p14:tracePt t="85847" x="6451600" y="3492500"/>
          <p14:tracePt t="85932" x="6464300" y="3492500"/>
          <p14:tracePt t="85955" x="6470650" y="3486150"/>
          <p14:tracePt t="85963" x="6477000" y="3479800"/>
          <p14:tracePt t="85972" x="6483350" y="3479800"/>
          <p14:tracePt t="85978" x="6483350" y="3473450"/>
          <p14:tracePt t="85995" x="6502400" y="3460750"/>
          <p14:tracePt t="86011" x="6508750" y="3460750"/>
          <p14:tracePt t="86112" x="6508750" y="3454400"/>
          <p14:tracePt t="86120" x="6508750" y="3448050"/>
          <p14:tracePt t="86167" x="6496050" y="3448050"/>
          <p14:tracePt t="86708" x="6489700" y="3441700"/>
          <p14:tracePt t="86712" x="6489700" y="3422650"/>
          <p14:tracePt t="86715" x="6483350" y="3416300"/>
          <p14:tracePt t="86727" x="6477000" y="3390900"/>
          <p14:tracePt t="86744" x="6470650" y="3352800"/>
          <p14:tracePt t="86760" x="6470650" y="3327400"/>
          <p14:tracePt t="86777" x="6470650" y="3295650"/>
          <p14:tracePt t="86794" x="6470650" y="3263900"/>
          <p14:tracePt t="86811" x="6477000" y="3238500"/>
          <p14:tracePt t="86828" x="6502400" y="3213100"/>
          <p14:tracePt t="86844" x="6515100" y="3194050"/>
          <p14:tracePt t="86860" x="6546850" y="3149600"/>
          <p14:tracePt t="86877" x="6578600" y="3086100"/>
          <p14:tracePt t="86894" x="6629400" y="3009900"/>
          <p14:tracePt t="86910" x="6654800" y="2971800"/>
          <p14:tracePt t="86927" x="6661150" y="2965450"/>
          <p14:tracePt t="86944" x="6661150" y="2946400"/>
          <p14:tracePt t="86977" x="6661150" y="2933700"/>
          <p14:tracePt t="86994" x="6648450" y="2927350"/>
          <p14:tracePt t="87011" x="6623050" y="2895600"/>
          <p14:tracePt t="87027" x="6610350" y="2889250"/>
          <p14:tracePt t="87044" x="6604000" y="2882900"/>
          <p14:tracePt t="87060" x="6604000" y="2863850"/>
          <p14:tracePt t="87078" x="6604000" y="2832100"/>
          <p14:tracePt t="87094" x="6604000" y="2806700"/>
          <p14:tracePt t="87111" x="6616700" y="2755900"/>
          <p14:tracePt t="87127" x="6616700" y="2736850"/>
          <p14:tracePt t="87144" x="6616700" y="2717800"/>
          <p14:tracePt t="87208" x="6616700" y="2711450"/>
          <p14:tracePt t="87216" x="6616700" y="2705100"/>
          <p14:tracePt t="87232" x="6604000" y="2705100"/>
          <p14:tracePt t="87239" x="6597650" y="2705100"/>
          <p14:tracePt t="87248" x="6591300" y="2705100"/>
          <p14:tracePt t="87365" x="6597650" y="2705100"/>
          <p14:tracePt t="87469" x="6597650" y="2698750"/>
          <p14:tracePt t="87477" x="6597650" y="2686050"/>
          <p14:tracePt t="87480" x="6597650" y="2679700"/>
          <p14:tracePt t="87494" x="6591300" y="2647950"/>
          <p14:tracePt t="87511" x="6565900" y="2616200"/>
          <p14:tracePt t="87527" x="6553200" y="2603500"/>
          <p14:tracePt t="87544" x="6546850" y="2597150"/>
          <p14:tracePt t="87560" x="6521450" y="2590800"/>
          <p14:tracePt t="87577" x="6496050" y="2590800"/>
          <p14:tracePt t="87594" x="6489700" y="2597150"/>
          <p14:tracePt t="87610" x="6483350" y="2609850"/>
          <p14:tracePt t="87648" x="6483350" y="2622550"/>
          <p14:tracePt t="87660" x="6483350" y="2628900"/>
          <p14:tracePt t="87689" x="6483350" y="2635250"/>
          <p14:tracePt t="87696" x="6489700" y="2641600"/>
          <p14:tracePt t="87711" x="6489700" y="2647950"/>
          <p14:tracePt t="87727" x="6515100" y="2673350"/>
          <p14:tracePt t="87744" x="6521450" y="2686050"/>
          <p14:tracePt t="87805" x="6521450" y="2698750"/>
          <p14:tracePt t="87813" x="6521450" y="2705100"/>
          <p14:tracePt t="87816" x="6521450" y="2711450"/>
          <p14:tracePt t="87827" x="6496050" y="2717800"/>
          <p14:tracePt t="87844" x="6445250" y="2768600"/>
          <p14:tracePt t="87860" x="6413500" y="2819400"/>
          <p14:tracePt t="87877" x="6400800" y="2838450"/>
          <p14:tracePt t="87894" x="6400800" y="2863850"/>
          <p14:tracePt t="87976" x="6400800" y="2870200"/>
          <p14:tracePt t="87984" x="6400800" y="2876550"/>
          <p14:tracePt t="88009" x="6407150" y="2882900"/>
          <p14:tracePt t="88012" x="6407150" y="2895600"/>
          <p14:tracePt t="88027" x="6426200" y="2901950"/>
          <p14:tracePt t="88043" x="6426200" y="2933700"/>
          <p14:tracePt t="88060" x="6438900" y="2978150"/>
          <p14:tracePt t="88077" x="6438900" y="3035300"/>
          <p14:tracePt t="88094" x="6438900" y="3105150"/>
          <p14:tracePt t="88110" x="6438900" y="3149600"/>
          <p14:tracePt t="88127" x="6426200" y="3200400"/>
          <p14:tracePt t="88144" x="6426200" y="3232150"/>
          <p14:tracePt t="88160" x="6413500" y="3257550"/>
          <p14:tracePt t="88204" x="6413500" y="3263900"/>
          <p14:tracePt t="88212" x="6413500" y="3270250"/>
          <p14:tracePt t="88256" x="6413500" y="3276600"/>
          <p14:tracePt t="88260" x="6419850" y="3282950"/>
          <p14:tracePt t="88268" x="6432550" y="3295650"/>
          <p14:tracePt t="88277" x="6438900" y="3302000"/>
          <p14:tracePt t="88294" x="6445250" y="3321050"/>
          <p14:tracePt t="88310" x="6451600" y="3346450"/>
          <p14:tracePt t="88327" x="6451600" y="3352800"/>
          <p14:tracePt t="88344" x="6451600" y="3365500"/>
          <p14:tracePt t="88417" x="6451600" y="3378200"/>
          <p14:tracePt t="88425" x="6451600" y="3384550"/>
          <p14:tracePt t="88429" x="6451600" y="3390900"/>
          <p14:tracePt t="88444" x="6445250" y="3416300"/>
          <p14:tracePt t="88460" x="6438900" y="3422650"/>
          <p14:tracePt t="88477" x="6426200" y="3429000"/>
          <p14:tracePt t="88494" x="6426200" y="3441700"/>
          <p14:tracePt t="88527" x="6426200" y="3460750"/>
          <p14:tracePt t="88544" x="6426200" y="3479800"/>
          <p14:tracePt t="88560" x="6426200" y="3524250"/>
          <p14:tracePt t="88577" x="6426200" y="3543300"/>
          <p14:tracePt t="88594" x="6426200" y="3575050"/>
          <p14:tracePt t="88610" x="6426200" y="3606800"/>
          <p14:tracePt t="88627" x="6426200" y="3619500"/>
          <p14:tracePt t="88644" x="6426200" y="3644900"/>
          <p14:tracePt t="88738" x="6419850" y="3644900"/>
          <p14:tracePt t="88745" x="6413500" y="3644900"/>
          <p14:tracePt t="88749" x="6413500" y="3651250"/>
          <p14:tracePt t="88988" x="6413500" y="3638550"/>
          <p14:tracePt t="88993" x="6413500" y="3632200"/>
          <p14:tracePt t="89001" x="6413500" y="3625850"/>
          <p14:tracePt t="89011" x="6413500" y="3613150"/>
          <p14:tracePt t="89027" x="6445250" y="3486150"/>
          <p14:tracePt t="89044" x="6489700" y="3378200"/>
          <p14:tracePt t="89061" x="6540500" y="3219450"/>
          <p14:tracePt t="89077" x="6565900" y="3111500"/>
          <p14:tracePt t="89094" x="6604000" y="2997200"/>
          <p14:tracePt t="89110" x="6623050" y="2901950"/>
          <p14:tracePt t="89127" x="6642100" y="2844800"/>
          <p14:tracePt t="89144" x="6642100" y="2819400"/>
          <p14:tracePt t="89160" x="6642100" y="2813050"/>
          <p14:tracePt t="89241" x="6642100" y="2806700"/>
          <p14:tracePt t="89248" x="6642100" y="2794000"/>
          <p14:tracePt t="89253" x="6642100" y="2787650"/>
          <p14:tracePt t="89261" x="6642100" y="2781300"/>
          <p14:tracePt t="89277" x="6642100" y="2743200"/>
          <p14:tracePt t="89293" x="6642100" y="2711450"/>
          <p14:tracePt t="89310" x="6642100" y="2679700"/>
          <p14:tracePt t="89327" x="6642100" y="2667000"/>
          <p14:tracePt t="89343" x="6635750" y="2660650"/>
          <p14:tracePt t="89360" x="6623050" y="2654300"/>
          <p14:tracePt t="89377" x="6604000" y="2641600"/>
          <p14:tracePt t="89393" x="6584950" y="2641600"/>
          <p14:tracePt t="89410" x="6546850" y="2641600"/>
          <p14:tracePt t="89427" x="6521450" y="2628900"/>
          <p14:tracePt t="89443" x="6508750" y="2628900"/>
          <p14:tracePt t="89460" x="6489700" y="2628900"/>
          <p14:tracePt t="89477" x="6464300" y="2597150"/>
          <p14:tracePt t="89493" x="6451600" y="2578100"/>
          <p14:tracePt t="89510" x="6451600" y="2559050"/>
          <p14:tracePt t="89527" x="6451600" y="2552700"/>
          <p14:tracePt t="89543" x="6451600" y="2546350"/>
          <p14:tracePt t="89754" x="6445250" y="2546350"/>
          <p14:tracePt t="89762" x="6432550" y="2546350"/>
          <p14:tracePt t="89770" x="6426200" y="2552700"/>
          <p14:tracePt t="89778" x="6419850" y="2552700"/>
          <p14:tracePt t="89858" x="6419850" y="2559050"/>
          <p14:tracePt t="89867" x="6419850" y="2571750"/>
          <p14:tracePt t="89886" x="6426200" y="2571750"/>
          <p14:tracePt t="89902" x="6426200" y="2578100"/>
          <p14:tracePt t="89910" x="6426200" y="2584450"/>
          <p14:tracePt t="89954" x="6426200" y="2590800"/>
          <p14:tracePt t="89962" x="6426200" y="2597150"/>
          <p14:tracePt t="90062" x="6438900" y="2597150"/>
          <p14:tracePt t="90067" x="6445250" y="2597150"/>
          <p14:tracePt t="90077" x="6483350" y="2597150"/>
          <p14:tracePt t="90094" x="6515100" y="2597150"/>
          <p14:tracePt t="90110" x="6521450" y="2597150"/>
          <p14:tracePt t="90162" x="6521450" y="2609850"/>
          <p14:tracePt t="90170" x="6521450" y="2616200"/>
          <p14:tracePt t="90178" x="6508750" y="2622550"/>
          <p14:tracePt t="90194" x="6483350" y="2647950"/>
          <p14:tracePt t="90210" x="6470650" y="2673350"/>
          <p14:tracePt t="90227" x="6451600" y="2698750"/>
          <p14:tracePt t="90244" x="6451600" y="2705100"/>
          <p14:tracePt t="90277" x="6451600" y="2724150"/>
          <p14:tracePt t="90294" x="6483350" y="2724150"/>
          <p14:tracePt t="90310" x="6508750" y="2724150"/>
          <p14:tracePt t="90366" x="6508750" y="2730500"/>
          <p14:tracePt t="90374" x="6508750" y="2736850"/>
          <p14:tracePt t="90382" x="6508750" y="2743200"/>
          <p14:tracePt t="90394" x="6508750" y="2749550"/>
          <p14:tracePt t="90412" x="6502400" y="2768600"/>
          <p14:tracePt t="90478" x="6508750" y="2768600"/>
          <p14:tracePt t="90482" x="6515100" y="2768600"/>
          <p14:tracePt t="90493" x="6540500" y="2768600"/>
          <p14:tracePt t="90510" x="6553200" y="2768600"/>
          <p14:tracePt t="90527" x="6572250" y="2768600"/>
          <p14:tracePt t="90560" x="6565900" y="2768600"/>
          <p14:tracePt t="90577" x="6559550" y="2787650"/>
          <p14:tracePt t="90594" x="6559550" y="2794000"/>
          <p14:tracePt t="90627" x="6559550" y="2813050"/>
          <p14:tracePt t="90661" x="6572250" y="2813050"/>
          <p14:tracePt t="90686" x="6572250" y="2819400"/>
          <p14:tracePt t="90695" x="6572250" y="2825750"/>
          <p14:tracePt t="90711" x="6572250" y="2844800"/>
          <p14:tracePt t="90727" x="6553200" y="2863850"/>
          <p14:tracePt t="90744" x="6540500" y="2895600"/>
          <p14:tracePt t="90760" x="6515100" y="2921000"/>
          <p14:tracePt t="90822" x="6515100" y="2927350"/>
          <p14:tracePt t="90830" x="6515100" y="2933700"/>
          <p14:tracePt t="90838" x="6521450" y="2933700"/>
          <p14:tracePt t="90844" x="6534150" y="2933700"/>
          <p14:tracePt t="90860" x="6546850" y="2959100"/>
          <p14:tracePt t="90877" x="6553200" y="2971800"/>
          <p14:tracePt t="90881" x="6553200" y="2978150"/>
          <p14:tracePt t="90894" x="6553200" y="3028950"/>
          <p14:tracePt t="90910" x="6508750" y="3086100"/>
          <p14:tracePt t="90927" x="6477000" y="3117850"/>
          <p14:tracePt t="90943" x="6464300" y="3130550"/>
          <p14:tracePt t="90960" x="6464300" y="3149600"/>
          <p14:tracePt t="90977" x="6470650" y="3149600"/>
          <p14:tracePt t="90994" x="6489700" y="3149600"/>
          <p14:tracePt t="91027" x="6508750" y="3149600"/>
          <p14:tracePt t="91044" x="6534150" y="3162300"/>
          <p14:tracePt t="91061" x="6553200" y="3181350"/>
          <p14:tracePt t="91077" x="6572250" y="3187700"/>
          <p14:tracePt t="91094" x="6572250" y="3219450"/>
          <p14:tracePt t="91111" x="6553200" y="3244850"/>
          <p14:tracePt t="91127" x="6553200" y="3251200"/>
          <p14:tracePt t="91143" x="6553200" y="3270250"/>
          <p14:tracePt t="91196" x="6565900" y="3270250"/>
          <p14:tracePt t="91202" x="6565900" y="3276600"/>
          <p14:tracePt t="91211" x="6565900" y="3282950"/>
          <p14:tracePt t="91227" x="6578600" y="3308350"/>
          <p14:tracePt t="91244" x="6578600" y="3314700"/>
          <p14:tracePt t="91260" x="6572250" y="3327400"/>
          <p14:tracePt t="91277" x="6572250" y="3340100"/>
          <p14:tracePt t="91293" x="6572250" y="3352800"/>
          <p14:tracePt t="91310" x="6559550" y="3365500"/>
          <p14:tracePt t="91327" x="6553200" y="3378200"/>
          <p14:tracePt t="91371" x="6553200" y="3384550"/>
          <p14:tracePt t="91377" x="6553200" y="3390900"/>
          <p14:tracePt t="91394" x="6540500" y="3429000"/>
          <p14:tracePt t="91410" x="6521450" y="3448050"/>
          <p14:tracePt t="91443" x="6521450" y="3460750"/>
          <p14:tracePt t="91460" x="6559550" y="3460750"/>
          <p14:tracePt t="91477" x="6642100" y="3479800"/>
          <p14:tracePt t="91494" x="6667500" y="3479800"/>
          <p14:tracePt t="91535" x="6667500" y="3486150"/>
          <p14:tracePt t="91543" x="6667500" y="3492500"/>
          <p14:tracePt t="91560" x="6667500" y="3517900"/>
          <p14:tracePt t="91577" x="6654800" y="3549650"/>
          <p14:tracePt t="91594" x="6635750" y="3594100"/>
          <p14:tracePt t="91610" x="6604000" y="3644900"/>
          <p14:tracePt t="91627" x="6584950" y="3663950"/>
          <p14:tracePt t="91660" x="6584950" y="3683000"/>
          <p14:tracePt t="91694" x="6591300" y="3683000"/>
          <p14:tracePt t="91715" x="6597650" y="3683000"/>
          <p14:tracePt t="91727" x="6610350" y="3689350"/>
          <p14:tracePt t="91743" x="6610350" y="3714750"/>
          <p14:tracePt t="91760" x="6597650" y="3759200"/>
          <p14:tracePt t="91777" x="6553200" y="3810000"/>
          <p14:tracePt t="91794" x="6515100" y="3854450"/>
          <p14:tracePt t="91810" x="6515100" y="3860800"/>
          <p14:tracePt t="91867" x="6521450" y="3860800"/>
          <p14:tracePt t="91896" x="6521450" y="3867150"/>
          <p14:tracePt t="91903" x="6521450" y="3879850"/>
          <p14:tracePt t="91910" x="6521450" y="3886200"/>
          <p14:tracePt t="91927" x="6521450" y="3917950"/>
          <p14:tracePt t="91943" x="6515100" y="3981450"/>
          <p14:tracePt t="91960" x="6483350" y="4057650"/>
          <p14:tracePt t="91977" x="6457950" y="4095750"/>
          <p14:tracePt t="91994" x="6451600" y="4127500"/>
          <p14:tracePt t="92010" x="6451600" y="4140200"/>
          <p14:tracePt t="92027" x="6457950" y="4152900"/>
          <p14:tracePt t="92043" x="6477000" y="4152900"/>
          <p14:tracePt t="92060" x="6553200" y="4203700"/>
          <p14:tracePt t="92077" x="6604000" y="4203700"/>
          <p14:tracePt t="92093" x="6686550" y="4171950"/>
          <p14:tracePt t="92110" x="6756400" y="4152900"/>
          <p14:tracePt t="92127" x="6769100" y="4159250"/>
          <p14:tracePt t="92144" x="6762750" y="4222750"/>
          <p14:tracePt t="92160" x="6673850" y="4311650"/>
          <p14:tracePt t="92177" x="6597650" y="4400550"/>
          <p14:tracePt t="92194" x="6565900" y="4438650"/>
          <p14:tracePt t="92210" x="6559550" y="4445000"/>
          <p14:tracePt t="92227" x="6565900" y="4445000"/>
          <p14:tracePt t="92243" x="6578600" y="4445000"/>
          <p14:tracePt t="92260" x="6584950" y="4445000"/>
          <p14:tracePt t="92375" x="6584950" y="4438650"/>
          <p14:tracePt t="92381" x="6572250" y="4419600"/>
          <p14:tracePt t="92393" x="6572250" y="4349750"/>
          <p14:tracePt t="92410" x="6572250" y="4191000"/>
          <p14:tracePt t="92428" x="6604000" y="3943350"/>
          <p14:tracePt t="92443" x="6654800" y="3721100"/>
          <p14:tracePt t="92460" x="6692900" y="3524250"/>
          <p14:tracePt t="92477" x="6692900" y="3403600"/>
          <p14:tracePt t="92493" x="6686550" y="3295650"/>
          <p14:tracePt t="92510" x="6680200" y="3238500"/>
          <p14:tracePt t="92527" x="6661150" y="3206750"/>
          <p14:tracePt t="92543" x="6661150" y="3194050"/>
          <p14:tracePt t="92577" x="6661150" y="3181350"/>
          <p14:tracePt t="92593" x="6642100" y="3149600"/>
          <p14:tracePt t="92610" x="6635750" y="3111500"/>
          <p14:tracePt t="92627" x="6616700" y="2997200"/>
          <p14:tracePt t="92643" x="6597650" y="2908300"/>
          <p14:tracePt t="92661" x="6584950" y="2794000"/>
          <p14:tracePt t="92676" x="6584950" y="2698750"/>
          <p14:tracePt t="92693" x="6584950" y="2622550"/>
          <p14:tracePt t="92712" x="6584950" y="2565400"/>
          <p14:tracePt t="92727" x="6584950" y="2559050"/>
          <p14:tracePt t="92792" x="6578600" y="2559050"/>
          <p14:tracePt t="92801" x="6572250" y="2559050"/>
          <p14:tracePt t="92815" x="6565900" y="2559050"/>
          <p14:tracePt t="92827" x="6559550" y="2559050"/>
          <p14:tracePt t="92843" x="6546850" y="2565400"/>
          <p14:tracePt t="92860" x="6540500" y="2571750"/>
          <p14:tracePt t="92876" x="6540500" y="2578100"/>
          <p14:tracePt t="92894" x="6534150" y="2578100"/>
          <p14:tracePt t="92910" x="6527800" y="2578100"/>
          <p14:tracePt t="93007" x="6534150" y="2571750"/>
          <p14:tracePt t="93059" x="6527800" y="2571750"/>
          <p14:tracePt t="93063" x="6521450" y="2578100"/>
          <p14:tracePt t="93076" x="6477000" y="2628900"/>
          <p14:tracePt t="93093" x="6362700" y="2717800"/>
          <p14:tracePt t="93110" x="6248400" y="2806700"/>
          <p14:tracePt t="93126" x="6242050" y="2819400"/>
          <p14:tracePt t="93163" x="6254750" y="2819400"/>
          <p14:tracePt t="93176" x="6318250" y="2819400"/>
          <p14:tracePt t="93193" x="6432550" y="2819400"/>
          <p14:tracePt t="93210" x="6502400" y="2819400"/>
          <p14:tracePt t="93226" x="6521450" y="2819400"/>
          <p14:tracePt t="93260" x="6508750" y="2825750"/>
          <p14:tracePt t="93276" x="6470650" y="2838450"/>
          <p14:tracePt t="93293" x="6432550" y="2863850"/>
          <p14:tracePt t="93391" x="6432550" y="2870200"/>
          <p14:tracePt t="93399" x="6432550" y="2876550"/>
          <p14:tracePt t="93411" x="6432550" y="2889250"/>
          <p14:tracePt t="93426" x="6432550" y="2895600"/>
          <p14:tracePt t="93443" x="6432550" y="2908300"/>
          <p14:tracePt t="93511" x="6451600" y="2908300"/>
          <p14:tracePt t="93516" x="6457950" y="2908300"/>
          <p14:tracePt t="93526" x="6483350" y="2921000"/>
          <p14:tracePt t="93543" x="6508750" y="2940050"/>
          <p14:tracePt t="93560" x="6521450" y="2946400"/>
          <p14:tracePt t="93576" x="6515100" y="2959100"/>
          <p14:tracePt t="93593" x="6502400" y="2984500"/>
          <p14:tracePt t="93610" x="6483350" y="3028950"/>
          <p14:tracePt t="93626" x="6464300" y="3048000"/>
          <p14:tracePt t="93793" x="6464300" y="3041650"/>
          <p14:tracePt t="93808" x="6464300" y="3035300"/>
          <p14:tracePt t="93818" x="6464300" y="3022600"/>
          <p14:tracePt t="93826" x="6464300" y="3009900"/>
          <p14:tracePt t="93843" x="6496050" y="2959100"/>
          <p14:tracePt t="93860" x="6521450" y="2921000"/>
          <p14:tracePt t="93876" x="6553200" y="2870200"/>
          <p14:tracePt t="93893" x="6565900" y="2832100"/>
          <p14:tracePt t="93910" x="6584950" y="2800350"/>
          <p14:tracePt t="93926" x="6584950" y="2781300"/>
          <p14:tracePt t="93943" x="6584950" y="2774950"/>
          <p14:tracePt t="94005" x="6572250" y="2774950"/>
          <p14:tracePt t="94009" x="6565900" y="2774950"/>
          <p14:tracePt t="94013" x="6559550" y="2774950"/>
          <p14:tracePt t="94026" x="6521450" y="2774950"/>
          <p14:tracePt t="94043" x="6477000" y="2755900"/>
          <p14:tracePt t="94060" x="6464300" y="2755900"/>
          <p14:tracePt t="94152" x="6464300" y="2749550"/>
          <p14:tracePt t="94162" x="6464300" y="2743200"/>
          <p14:tracePt t="94201" x="6457950" y="2743200"/>
          <p14:tracePt t="94209" x="6445250" y="2743200"/>
          <p14:tracePt t="94225" x="6438900" y="2743200"/>
          <p14:tracePt t="94233" x="6432550" y="2743200"/>
          <p14:tracePt t="94293" x="6432550" y="2736850"/>
          <p14:tracePt t="94302" x="6432550" y="2724150"/>
          <p14:tracePt t="94310" x="6432550" y="2717800"/>
          <p14:tracePt t="94326" x="6457950" y="2705100"/>
          <p14:tracePt t="94343" x="6489700" y="2673350"/>
          <p14:tracePt t="94360" x="6496050" y="2673350"/>
          <p14:tracePt t="94441" x="6483350" y="2673350"/>
          <p14:tracePt t="94522" x="6489700" y="2673350"/>
          <p14:tracePt t="94529" x="6496050" y="2673350"/>
          <p14:tracePt t="94625" x="6483350" y="2673350"/>
          <p14:tracePt t="94689" x="6489700" y="2673350"/>
          <p14:tracePt t="94696" x="6496050" y="2667000"/>
          <p14:tracePt t="94701" x="6502400" y="2667000"/>
          <p14:tracePt t="94710" x="6508750" y="2654300"/>
          <p14:tracePt t="94726" x="6527800" y="2641600"/>
          <p14:tracePt t="94785" x="6521450" y="2641600"/>
          <p14:tracePt t="94793" x="6515100" y="2647950"/>
          <p14:tracePt t="94797" x="6508750" y="2647950"/>
          <p14:tracePt t="94810" x="6483350" y="2660650"/>
          <p14:tracePt t="94827" x="6483350" y="2667000"/>
          <p14:tracePt t="94868" x="6483350" y="2660650"/>
          <p14:tracePt t="94876" x="6496050" y="2654300"/>
          <p14:tracePt t="94893" x="6508750" y="2628900"/>
          <p14:tracePt t="94909" x="6527800" y="2628900"/>
          <p14:tracePt t="94961" x="6521450" y="2628900"/>
          <p14:tracePt t="94969" x="6515100" y="2628900"/>
          <p14:tracePt t="94976" x="6502400" y="2628900"/>
          <p14:tracePt t="94993" x="6464300" y="2654300"/>
          <p14:tracePt t="95010" x="6438900" y="2667000"/>
          <p14:tracePt t="95070" x="6445250" y="2667000"/>
          <p14:tracePt t="95165" x="6438900" y="2673350"/>
          <p14:tracePt t="95173" x="6432550" y="2686050"/>
          <p14:tracePt t="95177" x="6432550" y="2692400"/>
          <p14:tracePt t="95193" x="6426200" y="2698750"/>
          <p14:tracePt t="95210" x="6413500" y="2698750"/>
          <p14:tracePt t="95226" x="6407150" y="2698750"/>
          <p14:tracePt t="95265" x="6419850" y="2698750"/>
          <p14:tracePt t="95280" x="6426200" y="2692400"/>
          <p14:tracePt t="95293" x="6438900" y="2679700"/>
          <p14:tracePt t="95309" x="6464300" y="2673350"/>
          <p14:tracePt t="95326" x="6502400" y="2667000"/>
          <p14:tracePt t="95343" x="6508750" y="2660650"/>
          <p14:tracePt t="95397" x="6508750" y="2667000"/>
          <p14:tracePt t="95405" x="6502400" y="2667000"/>
          <p14:tracePt t="95410" x="6496050" y="2667000"/>
          <p14:tracePt t="95426" x="6477000" y="2686050"/>
          <p14:tracePt t="95443" x="6470650" y="2686050"/>
          <p14:tracePt t="95528" x="6470650" y="2679700"/>
          <p14:tracePt t="95537" x="6477000" y="2673350"/>
          <p14:tracePt t="95558" x="6489700" y="2673350"/>
          <p14:tracePt t="95565" x="6496050" y="2673350"/>
          <p14:tracePt t="95604" x="6496050" y="2667000"/>
          <p14:tracePt t="95613" x="6496050" y="2660650"/>
          <p14:tracePt t="95689" x="6496050" y="2654300"/>
          <p14:tracePt t="95697" x="6496050" y="2641600"/>
          <p14:tracePt t="95729" x="6496050" y="2635250"/>
          <p14:tracePt t="95737" x="6496050" y="2628900"/>
          <p14:tracePt t="95745" x="6496050" y="2622550"/>
          <p14:tracePt t="95760" x="6496050" y="2616200"/>
          <p14:tracePt t="96070" x="6496050" y="2603500"/>
          <p14:tracePt t="96078" x="6496050" y="2597150"/>
          <p14:tracePt t="96083" x="6496050" y="2590800"/>
          <p14:tracePt t="96093" x="6496050" y="2584450"/>
          <p14:tracePt t="96110" x="6496050" y="2565400"/>
          <p14:tracePt t="96190" x="6496050" y="2559050"/>
          <p14:tracePt t="96195" x="6502400" y="2559050"/>
          <p14:tracePt t="96198" x="6502400" y="2552700"/>
          <p14:tracePt t="96209" x="6508750" y="2546350"/>
          <p14:tracePt t="96227" x="6508750" y="2540000"/>
          <p14:tracePt t="96243" x="6508750" y="2527300"/>
          <p14:tracePt t="96260" x="6527800" y="2520950"/>
          <p14:tracePt t="96383" x="6521450" y="2520950"/>
          <p14:tracePt t="96390" x="6515100" y="2520950"/>
          <p14:tracePt t="96394" x="6515100" y="2533650"/>
          <p14:tracePt t="96446" x="6508750" y="2533650"/>
          <p14:tracePt t="96454" x="6502400" y="2533650"/>
          <p14:tracePt t="96466" x="6496050" y="2533650"/>
          <p14:tracePt t="96477" x="6483350" y="2540000"/>
          <p14:tracePt t="96493" x="6464300" y="2559050"/>
          <p14:tracePt t="96510" x="6457950" y="2571750"/>
          <p14:tracePt t="96526" x="6438900" y="2578100"/>
          <p14:tracePt t="96575" x="6432550" y="2578100"/>
          <p14:tracePt t="96582" x="6426200" y="2578100"/>
          <p14:tracePt t="96734" x="6432550" y="2578100"/>
          <p14:tracePt t="96743" x="6438900" y="2584450"/>
          <p14:tracePt t="96750" x="6451600" y="2590800"/>
          <p14:tracePt t="96759" x="6464300" y="2590800"/>
          <p14:tracePt t="96776" x="6496050" y="2597150"/>
          <p14:tracePt t="96793" x="6508750" y="2609850"/>
          <p14:tracePt t="96858" x="6508750" y="2616200"/>
          <p14:tracePt t="96866" x="6508750" y="2622550"/>
          <p14:tracePt t="96880" x="6508750" y="2628900"/>
          <p14:tracePt t="96893" x="6508750" y="2635250"/>
          <p14:tracePt t="96910" x="6502400" y="2654300"/>
          <p14:tracePt t="96926" x="6483350" y="2654300"/>
          <p14:tracePt t="96960" x="6470650" y="2667000"/>
          <p14:tracePt t="97138" x="6464300" y="2667000"/>
          <p14:tracePt t="97147" x="6457950" y="2667000"/>
          <p14:tracePt t="97270" x="6457950" y="2673350"/>
          <p14:tracePt t="97273" x="6464300" y="2673350"/>
          <p14:tracePt t="97278" x="6464300" y="2686050"/>
          <p14:tracePt t="97354" x="6464300" y="2692400"/>
          <p14:tracePt t="97362" x="6464300" y="2698750"/>
          <p14:tracePt t="97366" x="6464300" y="2705100"/>
          <p14:tracePt t="97376" x="6464300" y="2717800"/>
          <p14:tracePt t="97393" x="6457950" y="2743200"/>
          <p14:tracePt t="97409" x="6457950" y="2755900"/>
          <p14:tracePt t="97426" x="6445250" y="2755900"/>
          <p14:tracePt t="97443" x="6438900" y="2755900"/>
          <p14:tracePt t="97482" x="6438900" y="2768600"/>
          <p14:tracePt t="97492" x="6438900" y="2774950"/>
          <p14:tracePt t="98155" x="6438900" y="2762250"/>
          <p14:tracePt t="98161" x="6457950" y="2755900"/>
          <p14:tracePt t="98164" x="6464300" y="2749550"/>
          <p14:tracePt t="98176" x="6489700" y="2749550"/>
          <p14:tracePt t="98193" x="6496050" y="2749550"/>
          <p14:tracePt t="98275" x="6489700" y="2749550"/>
          <p14:tracePt t="98279" x="6483350" y="2749550"/>
          <p14:tracePt t="98293" x="6470650" y="2749550"/>
          <p14:tracePt t="98310" x="6464300" y="2749550"/>
          <p14:tracePt t="98326" x="6457950" y="2749550"/>
          <p14:tracePt t="98424" x="6464300" y="2749550"/>
          <p14:tracePt t="98428" x="6477000" y="2749550"/>
          <p14:tracePt t="98432" x="6483350" y="2749550"/>
          <p14:tracePt t="98443" x="6508750" y="2743200"/>
          <p14:tracePt t="98460" x="6546850" y="2717800"/>
          <p14:tracePt t="98568" x="6534150" y="2724150"/>
          <p14:tracePt t="98571" x="6521450" y="2736850"/>
          <p14:tracePt t="98576" x="6515100" y="2743200"/>
          <p14:tracePt t="98593" x="6483350" y="2774950"/>
          <p14:tracePt t="98609" x="6477000" y="2787650"/>
          <p14:tracePt t="98626" x="6457950" y="2787650"/>
          <p14:tracePt t="98663" x="6464300" y="2787650"/>
          <p14:tracePt t="98676" x="6470650" y="2787650"/>
          <p14:tracePt t="98756" x="6470650" y="2794000"/>
          <p14:tracePt t="98759" x="6470650" y="2800350"/>
          <p14:tracePt t="98763" x="6470650" y="2813050"/>
          <p14:tracePt t="98776" x="6470650" y="2825750"/>
          <p14:tracePt t="98792" x="6470650" y="2857500"/>
          <p14:tracePt t="98809" x="6470650" y="2876550"/>
          <p14:tracePt t="98826" x="6470650" y="2895600"/>
          <p14:tracePt t="98843" x="6483350" y="2914650"/>
          <p14:tracePt t="98859" x="6496050" y="2933700"/>
          <p14:tracePt t="98945" x="6496050" y="2940050"/>
          <p14:tracePt t="98947" x="6496050" y="2952750"/>
          <p14:tracePt t="98959" x="6489700" y="2984500"/>
          <p14:tracePt t="98976" x="6432550" y="3048000"/>
          <p14:tracePt t="98992" x="6362700" y="3079750"/>
          <p14:tracePt t="99011" x="6362700" y="3086100"/>
          <p14:tracePt t="99344" x="6356350" y="3086100"/>
          <p14:tracePt t="99351" x="6343650" y="3086100"/>
          <p14:tracePt t="99376" x="6350000" y="3086100"/>
          <p14:tracePt t="99385" x="6356350" y="3079750"/>
          <p14:tracePt t="99392" x="6356350" y="3067050"/>
          <p14:tracePt t="99409" x="6375400" y="3060700"/>
          <p14:tracePt t="99426" x="6388100" y="3054350"/>
          <p14:tracePt t="99443" x="6400800" y="3048000"/>
          <p14:tracePt t="99459" x="6407150" y="3041650"/>
          <p14:tracePt t="99476" x="6426200" y="3016250"/>
          <p14:tracePt t="99493" x="6432550" y="3016250"/>
          <p14:tracePt t="99591" x="6432550" y="3009900"/>
          <p14:tracePt t="99595" x="6438900" y="3009900"/>
          <p14:tracePt t="99609" x="6451600" y="2984500"/>
          <p14:tracePt t="99626" x="6464300" y="2984500"/>
          <p14:tracePt t="99712" x="6457950" y="2984500"/>
          <p14:tracePt t="99719" x="6451600" y="2984500"/>
          <p14:tracePt t="99725" x="6445250" y="2997200"/>
          <p14:tracePt t="99744" x="6305550" y="3073400"/>
          <p14:tracePt t="99759" x="6248400" y="3111500"/>
          <p14:tracePt t="99860" x="6248400" y="3117850"/>
          <p14:tracePt t="99864" x="6254750" y="3117850"/>
          <p14:tracePt t="99876" x="6254750" y="3124200"/>
          <p14:tracePt t="99893" x="6267450" y="3124200"/>
          <p14:tracePt t="99926" x="6286500" y="3124200"/>
          <p14:tracePt t="99959" x="6299200" y="3136900"/>
          <p14:tracePt t="99993" x="6299200" y="3168650"/>
          <p14:tracePt t="100009" x="6299200" y="3187700"/>
          <p14:tracePt t="100084" x="6299200" y="3194050"/>
          <p14:tracePt t="100092" x="6292850" y="3200400"/>
          <p14:tracePt t="100120" x="6299200" y="3200400"/>
          <p14:tracePt t="100136" x="6305550" y="3200400"/>
          <p14:tracePt t="100140" x="6318250" y="3200400"/>
          <p14:tracePt t="100145" x="6324600" y="3200400"/>
          <p14:tracePt t="100159" x="6337300" y="3206750"/>
          <p14:tracePt t="100177" x="6375400" y="3238500"/>
          <p14:tracePt t="100192" x="6413500" y="3263900"/>
          <p14:tracePt t="100209" x="6432550" y="3276600"/>
          <p14:tracePt t="100226" x="6438900" y="3276600"/>
          <p14:tracePt t="100259" x="6438900" y="3289300"/>
          <p14:tracePt t="100292" x="6451600" y="3289300"/>
          <p14:tracePt t="100532" x="6451600" y="3282950"/>
          <p14:tracePt t="100540" x="6457950" y="3282950"/>
          <p14:tracePt t="100548" x="6470650" y="3282950"/>
          <p14:tracePt t="100861" x="6464300" y="3282950"/>
          <p14:tracePt t="100868" x="6457950" y="3282950"/>
          <p14:tracePt t="100877" x="6451600" y="3282950"/>
          <p14:tracePt t="100893" x="6438900" y="3289300"/>
          <p14:tracePt t="100909" x="6407150" y="3289300"/>
          <p14:tracePt t="100926" x="6356350" y="3289300"/>
          <p14:tracePt t="100942" x="6299200" y="3289300"/>
          <p14:tracePt t="100959" x="6261100" y="3289300"/>
          <p14:tracePt t="100976" x="6254750" y="3289300"/>
          <p14:tracePt t="101077" x="6261100" y="3282950"/>
          <p14:tracePt t="101081" x="6267450" y="3282950"/>
          <p14:tracePt t="101092" x="6330950" y="3270250"/>
          <p14:tracePt t="101109" x="6426200" y="3263900"/>
          <p14:tracePt t="101126" x="6508750" y="3244850"/>
          <p14:tracePt t="101142" x="6527800" y="3244850"/>
          <p14:tracePt t="101313" x="6534150" y="3257550"/>
          <p14:tracePt t="101321" x="6546850" y="3257550"/>
          <p14:tracePt t="101345" x="6546850" y="3263900"/>
          <p14:tracePt t="101353" x="6546850" y="3270250"/>
          <p14:tracePt t="101552" x="6546850" y="3276600"/>
          <p14:tracePt t="101561" x="6546850" y="3282950"/>
          <p14:tracePt t="101570" x="6540500" y="3282950"/>
          <p14:tracePt t="101577" x="6534150" y="3282950"/>
          <p14:tracePt t="101592" x="6527800" y="3302000"/>
          <p14:tracePt t="101609" x="6508750" y="3314700"/>
          <p14:tracePt t="101625" x="6496050" y="3321050"/>
          <p14:tracePt t="101642" x="6483350" y="3333750"/>
          <p14:tracePt t="101659" x="6470650" y="3333750"/>
          <p14:tracePt t="101676" x="6419850" y="3352800"/>
          <p14:tracePt t="101692" x="6388100" y="3371850"/>
          <p14:tracePt t="101709" x="6369050" y="3378200"/>
          <p14:tracePt t="101726" x="6356350" y="3378200"/>
          <p14:tracePt t="101743" x="6350000" y="3378200"/>
          <p14:tracePt t="101801" x="6362700" y="3378200"/>
          <p14:tracePt t="101805" x="6369050" y="3378200"/>
          <p14:tracePt t="101810" x="6375400" y="3378200"/>
          <p14:tracePt t="101826" x="6419850" y="3378200"/>
          <p14:tracePt t="101842" x="6464300" y="3390900"/>
          <p14:tracePt t="101859" x="6489700" y="3416300"/>
          <p14:tracePt t="101875" x="6502400" y="3448050"/>
          <p14:tracePt t="101893" x="6502400" y="3486150"/>
          <p14:tracePt t="101895" x="6502400" y="3492500"/>
          <p14:tracePt t="101909" x="6502400" y="3517900"/>
          <p14:tracePt t="101926" x="6489700" y="3536950"/>
          <p14:tracePt t="101942" x="6483350" y="3556000"/>
          <p14:tracePt t="101959" x="6477000" y="3568700"/>
          <p14:tracePt t="101994" x="6477000" y="3575050"/>
          <p14:tracePt t="102009" x="6477000" y="3581400"/>
          <p14:tracePt t="102026" x="6477000" y="3600450"/>
          <p14:tracePt t="102042" x="6483350" y="3600450"/>
          <p14:tracePt t="102076" x="6483350" y="3606800"/>
          <p14:tracePt t="102092" x="6477000" y="3632200"/>
          <p14:tracePt t="102109" x="6457950" y="3670300"/>
          <p14:tracePt t="102126" x="6438900" y="3695700"/>
          <p14:tracePt t="102142" x="6432550" y="3708400"/>
          <p14:tracePt t="102197" x="6438900" y="3708400"/>
          <p14:tracePt t="102201" x="6445250" y="3714750"/>
          <p14:tracePt t="102209" x="6464300" y="3721100"/>
          <p14:tracePt t="102226" x="6496050" y="3733800"/>
          <p14:tracePt t="102242" x="6508750" y="3746500"/>
          <p14:tracePt t="102259" x="6515100" y="3752850"/>
          <p14:tracePt t="102276" x="6515100" y="3765550"/>
          <p14:tracePt t="102293" x="6515100" y="3771900"/>
          <p14:tracePt t="102310" x="6515100" y="3790950"/>
          <p14:tracePt t="102325" x="6515100" y="3797300"/>
          <p14:tracePt t="102454" x="6521450" y="3797300"/>
          <p14:tracePt t="102462" x="6534150" y="3790950"/>
          <p14:tracePt t="102470" x="6540500" y="3790950"/>
          <p14:tracePt t="102476" x="6546850" y="3790950"/>
          <p14:tracePt t="102492" x="6578600" y="3790950"/>
          <p14:tracePt t="102509" x="6623050" y="3803650"/>
          <p14:tracePt t="102526" x="6654800" y="3822700"/>
          <p14:tracePt t="102542" x="6673850" y="3835400"/>
          <p14:tracePt t="102559" x="6680200" y="3860800"/>
          <p14:tracePt t="102576" x="6680200" y="3879850"/>
          <p14:tracePt t="102592" x="6680200" y="3898900"/>
          <p14:tracePt t="102609" x="6680200" y="3911600"/>
          <p14:tracePt t="102626" x="6680200" y="3924300"/>
          <p14:tracePt t="102642" x="6680200" y="3949700"/>
          <p14:tracePt t="102659" x="6661150" y="3981450"/>
          <p14:tracePt t="102676" x="6616700" y="4032250"/>
          <p14:tracePt t="102692" x="6572250" y="4102100"/>
          <p14:tracePt t="102709" x="6540500" y="4152900"/>
          <p14:tracePt t="102726" x="6515100" y="4191000"/>
          <p14:tracePt t="102742" x="6502400" y="4210050"/>
          <p14:tracePt t="102759" x="6502400" y="4222750"/>
          <p14:tracePt t="102792" x="6502400" y="4229100"/>
          <p14:tracePt t="102809" x="6502400" y="4241800"/>
          <p14:tracePt t="102846" x="6508750" y="4241800"/>
          <p14:tracePt t="102986" x="6508750" y="4248150"/>
          <p14:tracePt t="102990" x="6502400" y="4248150"/>
          <p14:tracePt t="102994" x="6502400" y="4254500"/>
          <p14:tracePt t="103009" x="6502400" y="4260850"/>
          <p14:tracePt t="103026" x="6489700" y="4260850"/>
          <p14:tracePt t="103070" x="6477000" y="4260850"/>
          <p14:tracePt t="103076" x="6477000" y="4267200"/>
          <p14:tracePt t="103092" x="6470650" y="4279900"/>
          <p14:tracePt t="103109" x="6470650" y="4292600"/>
          <p14:tracePt t="103126" x="6489700" y="4305300"/>
          <p14:tracePt t="103142" x="6521450" y="4324350"/>
          <p14:tracePt t="103158" x="6534150" y="4330700"/>
          <p14:tracePt t="103175" x="6540500" y="4337050"/>
          <p14:tracePt t="103209" x="6540500" y="4343400"/>
          <p14:tracePt t="103226" x="6540500" y="4381500"/>
          <p14:tracePt t="103242" x="6546850" y="4413250"/>
          <p14:tracePt t="103259" x="6572250" y="4464050"/>
          <p14:tracePt t="103276" x="6572250" y="4483100"/>
          <p14:tracePt t="103292" x="6572250" y="4508500"/>
          <p14:tracePt t="103354" x="6572250" y="4502150"/>
          <p14:tracePt t="103358" x="6572250" y="4483100"/>
          <p14:tracePt t="103362" x="6572250" y="4476750"/>
          <p14:tracePt t="103375" x="6572250" y="4451350"/>
          <p14:tracePt t="103392" x="6584950" y="4394200"/>
          <p14:tracePt t="103395" x="6584950" y="4387850"/>
          <p14:tracePt t="103408" x="6597650" y="4324350"/>
          <p14:tracePt t="103426" x="6680200" y="4197350"/>
          <p14:tracePt t="103442" x="6699250" y="4114800"/>
          <p14:tracePt t="103459" x="6705600" y="4070350"/>
          <p14:tracePt t="103477" x="6724650" y="4038600"/>
          <p14:tracePt t="103492" x="6756400" y="4006850"/>
          <p14:tracePt t="103509" x="6788150" y="3968750"/>
          <p14:tracePt t="103526" x="6794500" y="3962400"/>
          <p14:tracePt t="103562" x="6800850" y="3962400"/>
          <p14:tracePt t="103575" x="6826250" y="3962400"/>
          <p14:tracePt t="103842" x="6819900" y="3962400"/>
          <p14:tracePt t="103866" x="6807200" y="3962400"/>
          <p14:tracePt t="103870" x="6807200" y="3949700"/>
          <p14:tracePt t="103876" x="6800850" y="3949700"/>
          <p14:tracePt t="103892" x="6794500" y="3937000"/>
          <p14:tracePt t="103908" x="6781800" y="3968750"/>
          <p14:tracePt t="103925" x="6756400" y="4013200"/>
          <p14:tracePt t="103942" x="6756400" y="4025900"/>
          <p14:tracePt t="103959" x="6762750" y="4057650"/>
          <p14:tracePt t="103976" x="6762750" y="4108450"/>
          <p14:tracePt t="103992" x="6756400" y="4127500"/>
          <p14:tracePt t="104009" x="6743700" y="4152900"/>
          <p14:tracePt t="104026" x="6743700" y="4159250"/>
          <p14:tracePt t="104186" x="6743700" y="4165600"/>
          <p14:tracePt t="104195" x="6743700" y="4171950"/>
          <p14:tracePt t="104218" x="6750050" y="4171950"/>
          <p14:tracePt t="104222" x="6750050" y="4178300"/>
          <p14:tracePt t="104230" x="6756400" y="4191000"/>
          <p14:tracePt t="104242" x="6762750" y="4191000"/>
          <p14:tracePt t="104259" x="6762750" y="4203700"/>
          <p14:tracePt t="104355" x="6762750" y="4210050"/>
          <p14:tracePt t="104363" x="6762750" y="4216400"/>
          <p14:tracePt t="104367" x="6756400" y="4216400"/>
          <p14:tracePt t="104379" x="6750050" y="4216400"/>
          <p14:tracePt t="104392" x="6743700" y="4216400"/>
          <p14:tracePt t="104412" x="6731000" y="4229100"/>
          <p14:tracePt t="104426" x="6718300" y="4248150"/>
          <p14:tracePt t="104442" x="6680200" y="4267200"/>
          <p14:tracePt t="104459" x="6661150" y="4292600"/>
          <p14:tracePt t="104475" x="6661150" y="4305300"/>
          <p14:tracePt t="104509" x="6642100" y="4337050"/>
          <p14:tracePt t="104525" x="6629400" y="4349750"/>
          <p14:tracePt t="104668" x="6629400" y="4343400"/>
          <p14:tracePt t="104751" x="6629400" y="4337050"/>
          <p14:tracePt t="104759" x="6629400" y="4330700"/>
          <p14:tracePt t="104767" x="6629400" y="4318000"/>
          <p14:tracePt t="104776" x="6623050" y="4311650"/>
          <p14:tracePt t="104792" x="6584950" y="4298950"/>
          <p14:tracePt t="104809" x="6527800" y="4298950"/>
          <p14:tracePt t="104826" x="6400800" y="4324350"/>
          <p14:tracePt t="104842" x="6305550" y="4349750"/>
          <p14:tracePt t="104859" x="6286500" y="4349750"/>
          <p14:tracePt t="105163" x="6286500" y="4356100"/>
          <p14:tracePt t="105167" x="6286500" y="4362450"/>
          <p14:tracePt t="105175" x="6286500" y="4375150"/>
          <p14:tracePt t="105192" x="6273800" y="4381500"/>
          <p14:tracePt t="105209" x="6273800" y="4394200"/>
          <p14:tracePt t="105226" x="6273800" y="4413250"/>
          <p14:tracePt t="105242" x="6299200" y="4432300"/>
          <p14:tracePt t="105259" x="6350000" y="4464050"/>
          <p14:tracePt t="105275" x="6394450" y="4476750"/>
          <p14:tracePt t="105292" x="6413500" y="4483100"/>
          <p14:tracePt t="105308" x="6438900" y="4489450"/>
          <p14:tracePt t="105325" x="6470650" y="4495800"/>
          <p14:tracePt t="105342" x="6489700" y="4521200"/>
          <p14:tracePt t="105358" x="6521450" y="4533900"/>
          <p14:tracePt t="105375" x="6527800" y="4533900"/>
          <p14:tracePt t="105415" x="6527800" y="4527550"/>
          <p14:tracePt t="105432" x="6527800" y="4514850"/>
          <p14:tracePt t="105442" x="6527800" y="4508500"/>
          <p14:tracePt t="105459" x="6527800" y="4495800"/>
          <p14:tracePt t="105475" x="6527800" y="4464050"/>
          <p14:tracePt t="105527" x="6527800" y="4457700"/>
          <p14:tracePt t="105535" x="6527800" y="4451350"/>
          <p14:tracePt t="105619" x="6527800" y="4445000"/>
          <p14:tracePt t="105628" x="6527800" y="4432300"/>
          <p14:tracePt t="105840" x="6527800" y="4425950"/>
          <p14:tracePt t="105848" x="6527800" y="4419600"/>
          <p14:tracePt t="105859" x="6527800" y="4394200"/>
          <p14:tracePt t="105876" x="6540500" y="4318000"/>
          <p14:tracePt t="105892" x="6584950" y="4210050"/>
          <p14:tracePt t="105908" x="6661150" y="4070350"/>
          <p14:tracePt t="105925" x="6743700" y="3848100"/>
          <p14:tracePt t="105944" x="6838950" y="3530600"/>
          <p14:tracePt t="105959" x="6896100" y="3314700"/>
          <p14:tracePt t="105976" x="6940550" y="3117850"/>
          <p14:tracePt t="105992" x="6959600" y="2940050"/>
          <p14:tracePt t="106009" x="6978650" y="2832100"/>
          <p14:tracePt t="106025" x="6959600" y="2730500"/>
          <p14:tracePt t="106042" x="6927850" y="2622550"/>
          <p14:tracePt t="106059" x="6902450" y="2514600"/>
          <p14:tracePt t="106075" x="6870700" y="2362200"/>
          <p14:tracePt t="106092" x="6851650" y="2254250"/>
          <p14:tracePt t="106109" x="6838950" y="2165350"/>
          <p14:tracePt t="106125" x="6826250" y="2095500"/>
          <p14:tracePt t="106142" x="6794500" y="2012950"/>
          <p14:tracePt t="106158" x="6737350" y="1936750"/>
          <p14:tracePt t="106175" x="6692900" y="1847850"/>
          <p14:tracePt t="106192" x="6629400" y="1771650"/>
          <p14:tracePt t="106210" x="6578600" y="1695450"/>
          <p14:tracePt t="106225" x="6534150" y="1625600"/>
          <p14:tracePt t="106242" x="6508750" y="1574800"/>
          <p14:tracePt t="106258" x="6489700" y="1543050"/>
          <p14:tracePt t="106275" x="6477000" y="1524000"/>
          <p14:tracePt t="106292" x="6464300" y="1524000"/>
          <p14:tracePt t="106309" x="6457950" y="1511300"/>
          <p14:tracePt t="106325" x="6438900" y="1498600"/>
          <p14:tracePt t="106342" x="6432550" y="1498600"/>
          <p14:tracePt t="106359" x="6413500" y="1479550"/>
          <p14:tracePt t="106375" x="6369050" y="1466850"/>
          <p14:tracePt t="106391" x="6311900" y="1428750"/>
          <p14:tracePt t="106409" x="6223000" y="1365250"/>
          <p14:tracePt t="106425" x="6115050" y="1282700"/>
          <p14:tracePt t="106442" x="5981700" y="1206500"/>
          <p14:tracePt t="106459" x="5886450" y="1123950"/>
          <p14:tracePt t="106475" x="5803900" y="1079500"/>
          <p14:tracePt t="106492" x="5708650" y="1022350"/>
          <p14:tracePt t="106508" x="5651500" y="984250"/>
          <p14:tracePt t="106525" x="5600700" y="965200"/>
          <p14:tracePt t="106542" x="5568950" y="946150"/>
          <p14:tracePt t="106558" x="5562600" y="946150"/>
          <p14:tracePt t="106575" x="5549900" y="946150"/>
          <p14:tracePt t="106592" x="5537200" y="965200"/>
          <p14:tracePt t="106608" x="5530850" y="971550"/>
          <p14:tracePt t="106701" x="5524500" y="971550"/>
          <p14:tracePt t="106710" x="5511800" y="971550"/>
          <p14:tracePt t="106733" x="5511800" y="965200"/>
          <p14:tracePt t="106745" x="5505450" y="965200"/>
          <p14:tracePt t="106752" x="5499100" y="965200"/>
          <p14:tracePt t="106759" x="5499100" y="958850"/>
          <p14:tracePt t="106775" x="5486400" y="933450"/>
          <p14:tracePt t="106792" x="5467350" y="901700"/>
          <p14:tracePt t="106808" x="5435600" y="869950"/>
          <p14:tracePt t="106825" x="5422900" y="850900"/>
          <p14:tracePt t="106858" x="5422900" y="831850"/>
          <p14:tracePt t="106961" x="5422900" y="825500"/>
          <p14:tracePt t="106965" x="5416550" y="825500"/>
          <p14:tracePt t="106975" x="5410200" y="812800"/>
          <p14:tracePt t="106992" x="5327650" y="768350"/>
          <p14:tracePt t="107008" x="5295900" y="711200"/>
          <p14:tracePt t="107025" x="5251450" y="647700"/>
          <p14:tracePt t="107042" x="5219700" y="596900"/>
          <p14:tracePt t="107058" x="5194300" y="565150"/>
          <p14:tracePt t="107075" x="5181600" y="565150"/>
          <p14:tracePt t="107092" x="5162550" y="558800"/>
          <p14:tracePt t="107108" x="5137150" y="558800"/>
          <p14:tracePt t="107125" x="5086350" y="558800"/>
          <p14:tracePt t="107142" x="5029200" y="558800"/>
          <p14:tracePt t="107158" x="4959350" y="552450"/>
          <p14:tracePt t="107175" x="4908550" y="533400"/>
          <p14:tracePt t="107192" x="4845050" y="527050"/>
          <p14:tracePt t="107208" x="4775200" y="527050"/>
          <p14:tracePt t="107225" x="4743450" y="527050"/>
          <p14:tracePt t="107242" x="4699000" y="527050"/>
          <p14:tracePt t="107259" x="4667250" y="527050"/>
          <p14:tracePt t="107275" x="4622800" y="527050"/>
          <p14:tracePt t="107292" x="4565650" y="533400"/>
          <p14:tracePt t="107308" x="4540250" y="552450"/>
          <p14:tracePt t="107325" x="4502150" y="552450"/>
          <p14:tracePt t="107342" x="4445000" y="565150"/>
          <p14:tracePt t="107358" x="4400550" y="584200"/>
          <p14:tracePt t="107375" x="4337050" y="603250"/>
          <p14:tracePt t="107392" x="4279900" y="641350"/>
          <p14:tracePt t="107408" x="4248150" y="673100"/>
          <p14:tracePt t="107425" x="4229100" y="704850"/>
          <p14:tracePt t="107442" x="4203700" y="749300"/>
          <p14:tracePt t="107458" x="4171950" y="800100"/>
          <p14:tracePt t="107475" x="4152900" y="863600"/>
          <p14:tracePt t="107491" x="4121150" y="965200"/>
          <p14:tracePt t="107509" x="4095750" y="1047750"/>
          <p14:tracePt t="107525" x="4083050" y="1104900"/>
          <p14:tracePt t="107541" x="4076700" y="1200150"/>
          <p14:tracePt t="107558" x="4064000" y="1295400"/>
          <p14:tracePt t="107575" x="4064000" y="1371600"/>
          <p14:tracePt t="107592" x="4064000" y="1485900"/>
          <p14:tracePt t="107609" x="4064000" y="1543050"/>
          <p14:tracePt t="107625" x="4070350" y="1587500"/>
          <p14:tracePt t="107642" x="4083050" y="1631950"/>
          <p14:tracePt t="107658" x="4108450" y="1651000"/>
          <p14:tracePt t="107675" x="4114800" y="1682750"/>
          <p14:tracePt t="107692" x="4146550" y="1720850"/>
          <p14:tracePt t="107710" x="4178300" y="1771650"/>
          <p14:tracePt t="107725" x="4210050" y="1816100"/>
          <p14:tracePt t="107741" x="4267200" y="1892300"/>
          <p14:tracePt t="107758" x="4343400" y="1981200"/>
          <p14:tracePt t="107775" x="4419600" y="2038350"/>
          <p14:tracePt t="107792" x="4508500" y="2082800"/>
          <p14:tracePt t="107808" x="4559300" y="2101850"/>
          <p14:tracePt t="107825" x="4635500" y="2114550"/>
          <p14:tracePt t="107842" x="4692650" y="2127250"/>
          <p14:tracePt t="107859" x="4756150" y="2139950"/>
          <p14:tracePt t="107875" x="4832350" y="2139950"/>
          <p14:tracePt t="107892" x="4914900" y="2127250"/>
          <p14:tracePt t="107894" x="4946650" y="2120900"/>
          <p14:tracePt t="107908" x="5022850" y="2101850"/>
          <p14:tracePt t="107925" x="5130800" y="2063750"/>
          <p14:tracePt t="107941" x="5213350" y="2044700"/>
          <p14:tracePt t="107958" x="5276850" y="2025650"/>
          <p14:tracePt t="107975" x="5346700" y="2012950"/>
          <p14:tracePt t="107993" x="5422900" y="1981200"/>
          <p14:tracePt t="108009" x="5473700" y="1949450"/>
          <p14:tracePt t="108025" x="5511800" y="1917700"/>
          <p14:tracePt t="108042" x="5562600" y="1879600"/>
          <p14:tracePt t="108058" x="5588000" y="1828800"/>
          <p14:tracePt t="108075" x="5645150" y="1752600"/>
          <p14:tracePt t="108093" x="5708650" y="1619250"/>
          <p14:tracePt t="108108" x="5778500" y="1530350"/>
          <p14:tracePt t="108125" x="5803900" y="1447800"/>
          <p14:tracePt t="108142" x="5816600" y="1377950"/>
          <p14:tracePt t="108158" x="5816600" y="1333500"/>
          <p14:tracePt t="108175" x="5816600" y="1282700"/>
          <p14:tracePt t="108191" x="5816600" y="1244600"/>
          <p14:tracePt t="108208" x="5797550" y="1206500"/>
          <p14:tracePt t="108224" x="5772150" y="1168400"/>
          <p14:tracePt t="108241" x="5753100" y="1136650"/>
          <p14:tracePt t="108258" x="5734050" y="1098550"/>
          <p14:tracePt t="108275" x="5715000" y="1028700"/>
          <p14:tracePt t="108291" x="5689600" y="971550"/>
          <p14:tracePt t="108308" x="5638800" y="876300"/>
          <p14:tracePt t="108325" x="5594350" y="825500"/>
          <p14:tracePt t="108341" x="5562600" y="787400"/>
          <p14:tracePt t="108358" x="5543550" y="768350"/>
          <p14:tracePt t="108375" x="5518150" y="762000"/>
          <p14:tracePt t="108391" x="5492750" y="755650"/>
          <p14:tracePt t="108394" x="5486400" y="755650"/>
          <p14:tracePt t="108408" x="5454650" y="749300"/>
          <p14:tracePt t="108425" x="5391150" y="723900"/>
          <p14:tracePt t="108441" x="5308600" y="666750"/>
          <p14:tracePt t="108458" x="5200650" y="596900"/>
          <p14:tracePt t="108475" x="5099050" y="501650"/>
          <p14:tracePt t="108491" x="5003800" y="419100"/>
          <p14:tracePt t="108509" x="4914900" y="336550"/>
          <p14:tracePt t="108525" x="4895850" y="323850"/>
          <p14:tracePt t="108541" x="4876800" y="323850"/>
          <p14:tracePt t="108558" x="4870450" y="323850"/>
          <p14:tracePt t="108575" x="4851400" y="317500"/>
          <p14:tracePt t="108591" x="4813300" y="317500"/>
          <p14:tracePt t="108608" x="4800600" y="330200"/>
          <p14:tracePt t="108626" x="4787900" y="330200"/>
          <p14:tracePt t="108641" x="4781550" y="330200"/>
          <p14:tracePt t="108658" x="4730750" y="336550"/>
          <p14:tracePt t="108675" x="4686300" y="355600"/>
          <p14:tracePt t="108691" x="4635500" y="374650"/>
          <p14:tracePt t="108708" x="4584700" y="406400"/>
          <p14:tracePt t="108725" x="4565650" y="419100"/>
          <p14:tracePt t="108741" x="4533900" y="457200"/>
          <p14:tracePt t="108758" x="4514850" y="469900"/>
          <p14:tracePt t="108775" x="4495800" y="482600"/>
          <p14:tracePt t="108792" x="4483100" y="501650"/>
          <p14:tracePt t="108808" x="4457700" y="539750"/>
          <p14:tracePt t="108825" x="4356100" y="723900"/>
          <p14:tracePt t="108841" x="4298950" y="831850"/>
          <p14:tracePt t="108859" x="4279900" y="933450"/>
          <p14:tracePt t="108875" x="4260850" y="1035050"/>
          <p14:tracePt t="108892" x="4260850" y="1143000"/>
          <p14:tracePt t="108894" x="4260850" y="1168400"/>
          <p14:tracePt t="108908" x="4279900" y="1244600"/>
          <p14:tracePt t="108925" x="4324350" y="1358900"/>
          <p14:tracePt t="108941" x="4356100" y="1435100"/>
          <p14:tracePt t="108959" x="4381500" y="1473200"/>
          <p14:tracePt t="108975" x="4394200" y="1498600"/>
          <p14:tracePt t="109008" x="4425950" y="1517650"/>
          <p14:tracePt t="109025" x="4457700" y="1549400"/>
          <p14:tracePt t="109042" x="4514850" y="1619250"/>
          <p14:tracePt t="109058" x="4622800" y="1689100"/>
          <p14:tracePt t="109075" x="4737100" y="1765300"/>
          <p14:tracePt t="109091" x="4895850" y="1885950"/>
          <p14:tracePt t="109108" x="5060950" y="1981200"/>
          <p14:tracePt t="109125" x="5327650" y="2057400"/>
          <p14:tracePt t="109141" x="5651500" y="2133600"/>
          <p14:tracePt t="109158" x="5988050" y="2184400"/>
          <p14:tracePt t="109175" x="6127750" y="2178050"/>
          <p14:tracePt t="109192" x="6165850" y="2171700"/>
          <p14:tracePt t="109208" x="6191250" y="2146300"/>
          <p14:tracePt t="109225" x="6229350" y="2089150"/>
          <p14:tracePt t="109242" x="6305550" y="1981200"/>
          <p14:tracePt t="109258" x="6388100" y="1873250"/>
          <p14:tracePt t="109275" x="6413500" y="1778000"/>
          <p14:tracePt t="109291" x="6432550" y="1663700"/>
          <p14:tracePt t="109308" x="6432550" y="1536700"/>
          <p14:tracePt t="109325" x="6400800" y="1409700"/>
          <p14:tracePt t="109341" x="6343650" y="1276350"/>
          <p14:tracePt t="109358" x="6273800" y="1187450"/>
          <p14:tracePt t="109375" x="6242050" y="1111250"/>
          <p14:tracePt t="109391" x="6184900" y="1041400"/>
          <p14:tracePt t="109408" x="6121400" y="971550"/>
          <p14:tracePt t="109425" x="6045200" y="895350"/>
          <p14:tracePt t="109441" x="5930900" y="800100"/>
          <p14:tracePt t="109458" x="5791200" y="698500"/>
          <p14:tracePt t="109475" x="5683250" y="628650"/>
          <p14:tracePt t="109491" x="5562600" y="533400"/>
          <p14:tracePt t="109508" x="5467350" y="457200"/>
          <p14:tracePt t="109526" x="5353050" y="400050"/>
          <p14:tracePt t="109541" x="5276850" y="361950"/>
          <p14:tracePt t="109558" x="5219700" y="361950"/>
          <p14:tracePt t="109576" x="5162550" y="400050"/>
          <p14:tracePt t="109591" x="5060950" y="501650"/>
          <p14:tracePt t="109608" x="4997450" y="558800"/>
          <p14:tracePt t="109625" x="4921250" y="622300"/>
          <p14:tracePt t="109641" x="4781550" y="730250"/>
          <p14:tracePt t="109658" x="4673600" y="882650"/>
          <p14:tracePt t="109675" x="4591050" y="996950"/>
          <p14:tracePt t="109691" x="4540250" y="1111250"/>
          <p14:tracePt t="109708" x="4521200" y="1219200"/>
          <p14:tracePt t="109726" x="4521200" y="1346200"/>
          <p14:tracePt t="109742" x="4533900" y="1428750"/>
          <p14:tracePt t="109758" x="4533900" y="1498600"/>
          <p14:tracePt t="109775" x="4552950" y="1536700"/>
          <p14:tracePt t="109791" x="4559300" y="1568450"/>
          <p14:tracePt t="109808" x="4565650" y="1587500"/>
          <p14:tracePt t="109825" x="4578350" y="1631950"/>
          <p14:tracePt t="109841" x="4622800" y="1670050"/>
          <p14:tracePt t="109858" x="4667250" y="1727200"/>
          <p14:tracePt t="109875" x="4743450" y="1816100"/>
          <p14:tracePt t="109891" x="4832350" y="1885950"/>
          <p14:tracePt t="109908" x="4940300" y="1955800"/>
          <p14:tracePt t="109925" x="5035550" y="2019300"/>
          <p14:tracePt t="109942" x="5181600" y="2089150"/>
          <p14:tracePt t="109958" x="5334000" y="2120900"/>
          <p14:tracePt t="109976" x="5537200" y="2070100"/>
          <p14:tracePt t="109992" x="5715000" y="1993900"/>
          <p14:tracePt t="110008" x="5822950" y="1943100"/>
          <p14:tracePt t="110024" x="5873750" y="1892300"/>
          <p14:tracePt t="110041" x="5911850" y="1809750"/>
          <p14:tracePt t="110058" x="5930900" y="1682750"/>
          <p14:tracePt t="110075" x="5930900" y="1593850"/>
          <p14:tracePt t="110091" x="5930900" y="1492250"/>
          <p14:tracePt t="110108" x="5930900" y="1422400"/>
          <p14:tracePt t="110125" x="5930900" y="1320800"/>
          <p14:tracePt t="110142" x="5905500" y="1187450"/>
          <p14:tracePt t="110158" x="5880100" y="1085850"/>
          <p14:tracePt t="110175" x="5784850" y="939800"/>
          <p14:tracePt t="110192" x="5708650" y="831850"/>
          <p14:tracePt t="110208" x="5626100" y="774700"/>
          <p14:tracePt t="110225" x="5549900" y="723900"/>
          <p14:tracePt t="110241" x="5486400" y="698500"/>
          <p14:tracePt t="110258" x="5448300" y="698500"/>
          <p14:tracePt t="110275" x="5410200" y="698500"/>
          <p14:tracePt t="110291" x="5384800" y="711200"/>
          <p14:tracePt t="110308" x="5340350" y="742950"/>
          <p14:tracePt t="110325" x="5295900" y="755650"/>
          <p14:tracePt t="110342" x="5245100" y="793750"/>
          <p14:tracePt t="110358" x="5207000" y="812800"/>
          <p14:tracePt t="110375" x="5175250" y="825500"/>
          <p14:tracePt t="110391" x="5149850" y="850900"/>
          <p14:tracePt t="110394" x="5137150" y="850900"/>
          <p14:tracePt t="110408" x="5118100" y="869950"/>
          <p14:tracePt t="110425" x="5092700" y="895350"/>
          <p14:tracePt t="110441" x="5054600" y="933450"/>
          <p14:tracePt t="110458" x="5003800" y="996950"/>
          <p14:tracePt t="110475" x="4965700" y="1054100"/>
          <p14:tracePt t="110491" x="4921250" y="1117600"/>
          <p14:tracePt t="110508" x="4889500" y="1168400"/>
          <p14:tracePt t="110525" x="4864100" y="1225550"/>
          <p14:tracePt t="110542" x="4838700" y="1314450"/>
          <p14:tracePt t="110558" x="4838700" y="1409700"/>
          <p14:tracePt t="110575" x="4870450" y="1479550"/>
          <p14:tracePt t="110592" x="4908550" y="1524000"/>
          <p14:tracePt t="110608" x="4933950" y="1549400"/>
          <p14:tracePt t="110625" x="4965700" y="1568450"/>
          <p14:tracePt t="110642" x="5016500" y="1581150"/>
          <p14:tracePt t="110658" x="5048250" y="1581150"/>
          <p14:tracePt t="110675" x="5149850" y="1606550"/>
          <p14:tracePt t="110691" x="5238750" y="1619250"/>
          <p14:tracePt t="110709" x="5353050" y="1625600"/>
          <p14:tracePt t="110725" x="5480050" y="1612900"/>
          <p14:tracePt t="110741" x="5588000" y="1612900"/>
          <p14:tracePt t="110759" x="5664200" y="1587500"/>
          <p14:tracePt t="110775" x="5740400" y="1511300"/>
          <p14:tracePt t="110791" x="5772150" y="1479550"/>
          <p14:tracePt t="110808" x="5803900" y="1403350"/>
          <p14:tracePt t="110825" x="5835650" y="1320800"/>
          <p14:tracePt t="110841" x="5835650" y="1238250"/>
          <p14:tracePt t="110858" x="5829300" y="1155700"/>
          <p14:tracePt t="110875" x="5753100" y="1041400"/>
          <p14:tracePt t="110891" x="5664200" y="933450"/>
          <p14:tracePt t="110908" x="5562600" y="844550"/>
          <p14:tracePt t="110925" x="5448300" y="774700"/>
          <p14:tracePt t="110941" x="5346700" y="685800"/>
          <p14:tracePt t="110958" x="5295900" y="660400"/>
          <p14:tracePt t="110975" x="5251450" y="647700"/>
          <p14:tracePt t="110991" x="5200650" y="635000"/>
          <p14:tracePt t="111008" x="5130800" y="660400"/>
          <p14:tracePt t="111024" x="5041900" y="736600"/>
          <p14:tracePt t="111042" x="4984750" y="819150"/>
          <p14:tracePt t="111058" x="4927600" y="927100"/>
          <p14:tracePt t="111075" x="4883150" y="1022350"/>
          <p14:tracePt t="111091" x="4851400" y="1092200"/>
          <p14:tracePt t="111108" x="4832350" y="1136650"/>
          <p14:tracePt t="111124" x="4813300" y="1212850"/>
          <p14:tracePt t="111141" x="4813300" y="1276350"/>
          <p14:tracePt t="111158" x="4813300" y="1346200"/>
          <p14:tracePt t="111175" x="4883150" y="1441450"/>
          <p14:tracePt t="111191" x="4959350" y="1536700"/>
          <p14:tracePt t="111208" x="5048250" y="1612900"/>
          <p14:tracePt t="111226" x="5118100" y="1663700"/>
          <p14:tracePt t="111241" x="5168900" y="1689100"/>
          <p14:tracePt t="111258" x="5200650" y="1695450"/>
          <p14:tracePt t="111275" x="5207000" y="1708150"/>
          <p14:tracePt t="111356" x="5207000" y="1701800"/>
          <p14:tracePt t="111363" x="5207000" y="1695450"/>
          <p14:tracePt t="111375" x="5207000" y="1676400"/>
          <p14:tracePt t="111391" x="5194300" y="1663700"/>
          <p14:tracePt t="111408" x="5168900" y="1638300"/>
          <p14:tracePt t="111424" x="5130800" y="1606550"/>
          <p14:tracePt t="111441" x="5073650" y="1574800"/>
          <p14:tracePt t="111458" x="5029200" y="1543050"/>
          <p14:tracePt t="111475" x="5003800" y="1524000"/>
          <p14:tracePt t="111491" x="4984750" y="1504950"/>
          <p14:tracePt t="111508" x="4984750" y="1485900"/>
          <p14:tracePt t="111525" x="4984750" y="1473200"/>
          <p14:tracePt t="111541" x="4972050" y="1454150"/>
          <p14:tracePt t="111560" x="4972050" y="1416050"/>
          <p14:tracePt t="111574" x="4972050" y="1384300"/>
          <p14:tracePt t="111591" x="4978400" y="1327150"/>
          <p14:tracePt t="111608" x="5003800" y="1276350"/>
          <p14:tracePt t="111625" x="5035550" y="1250950"/>
          <p14:tracePt t="111641" x="5048250" y="1219200"/>
          <p14:tracePt t="111658" x="5073650" y="1187450"/>
          <p14:tracePt t="111675" x="5118100" y="1149350"/>
          <p14:tracePt t="111691" x="5143500" y="1123950"/>
          <p14:tracePt t="111708" x="5187950" y="1098550"/>
          <p14:tracePt t="111724" x="5226050" y="1079500"/>
          <p14:tracePt t="111741" x="5264150" y="1054100"/>
          <p14:tracePt t="111758" x="5314950" y="1028700"/>
          <p14:tracePt t="111775" x="5435600" y="1009650"/>
          <p14:tracePt t="111791" x="5530850" y="1009650"/>
          <p14:tracePt t="111809" x="5721350" y="1009650"/>
          <p14:tracePt t="111824" x="5835650" y="1016000"/>
          <p14:tracePt t="111842" x="5962650" y="1041400"/>
          <p14:tracePt t="111857" x="6057900" y="1073150"/>
          <p14:tracePt t="111875" x="6115050" y="1098550"/>
          <p14:tracePt t="111891" x="6172200" y="1104900"/>
          <p14:tracePt t="111908" x="6203950" y="1111250"/>
          <p14:tracePt t="111925" x="6242050" y="1130300"/>
          <p14:tracePt t="111941" x="6305550" y="1174750"/>
          <p14:tracePt t="111958" x="6369050" y="1219200"/>
          <p14:tracePt t="111975" x="6457950" y="1282700"/>
          <p14:tracePt t="111991" x="6527800" y="1320800"/>
          <p14:tracePt t="112008" x="6565900" y="1346200"/>
          <p14:tracePt t="112025" x="6578600" y="1365250"/>
          <p14:tracePt t="112041" x="6597650" y="1409700"/>
          <p14:tracePt t="112057" x="6610350" y="1422400"/>
          <p14:tracePt t="112074" x="6623050" y="1441450"/>
          <p14:tracePt t="112091" x="6635750" y="1460500"/>
          <p14:tracePt t="112108" x="6635750" y="1473200"/>
          <p14:tracePt t="112124" x="6635750" y="1504950"/>
          <p14:tracePt t="112141" x="6642100" y="1536700"/>
          <p14:tracePt t="112157" x="6654800" y="1574800"/>
          <p14:tracePt t="112175" x="6673850" y="1638300"/>
          <p14:tracePt t="112192" x="6686550" y="1695450"/>
          <p14:tracePt t="112208" x="6699250" y="1746250"/>
          <p14:tracePt t="112225" x="6711950" y="1784350"/>
          <p14:tracePt t="112241" x="6718300" y="1809750"/>
          <p14:tracePt t="112258" x="6718300" y="1835150"/>
          <p14:tracePt t="112275" x="6737350" y="1854200"/>
          <p14:tracePt t="112292" x="6737350" y="1879600"/>
          <p14:tracePt t="112308" x="6743700" y="1917700"/>
          <p14:tracePt t="112324" x="6756400" y="1974850"/>
          <p14:tracePt t="112341" x="6769100" y="2044700"/>
          <p14:tracePt t="112358" x="6794500" y="2127250"/>
          <p14:tracePt t="112375" x="6838950" y="2197100"/>
          <p14:tracePt t="112391" x="6877050" y="2247900"/>
          <p14:tracePt t="112408" x="6896100" y="2279650"/>
          <p14:tracePt t="112425" x="6908800" y="2292350"/>
          <p14:tracePt t="112441" x="6946900" y="2317750"/>
          <p14:tracePt t="112458" x="6997700" y="2349500"/>
          <p14:tracePt t="112476" x="7099300" y="2413000"/>
          <p14:tracePt t="112491" x="7169150" y="2457450"/>
          <p14:tracePt t="112509" x="7258050" y="2501900"/>
          <p14:tracePt t="112525" x="7359650" y="2533650"/>
          <p14:tracePt t="112541" x="7448550" y="2533650"/>
          <p14:tracePt t="112558" x="7562850" y="2533650"/>
          <p14:tracePt t="112574" x="7670800" y="2508250"/>
          <p14:tracePt t="112591" x="7804150" y="2482850"/>
          <p14:tracePt t="112608" x="7918450" y="2451100"/>
          <p14:tracePt t="112624" x="8058150" y="2413000"/>
          <p14:tracePt t="112641" x="8191500" y="2381250"/>
          <p14:tracePt t="112658" x="8324850" y="2362200"/>
          <p14:tracePt t="112674" x="8445500" y="2336800"/>
          <p14:tracePt t="112692" x="8610600" y="2305050"/>
          <p14:tracePt t="112708" x="8724900" y="2292350"/>
          <p14:tracePt t="112725" x="8826500" y="2292350"/>
          <p14:tracePt t="112741" x="8921750" y="2292350"/>
          <p14:tracePt t="112758" x="8997950" y="2286000"/>
          <p14:tracePt t="112775" x="9061450" y="2279650"/>
          <p14:tracePt t="112791" x="9118600" y="2247900"/>
          <p14:tracePt t="112808" x="9201150" y="2222500"/>
          <p14:tracePt t="112825" x="9334500" y="2209800"/>
          <p14:tracePt t="112841" x="9429750" y="2203450"/>
          <p14:tracePt t="112858" x="9544050" y="2197100"/>
          <p14:tracePt t="112874" x="9658350" y="2197100"/>
          <p14:tracePt t="112891" x="9772650" y="2197100"/>
          <p14:tracePt t="112894" x="9798050" y="2197100"/>
          <p14:tracePt t="112908" x="9874250" y="2184400"/>
          <p14:tracePt t="112924" x="9931400" y="2184400"/>
          <p14:tracePt t="112941" x="9950450" y="2184400"/>
          <p14:tracePt t="113012" x="9956800" y="2184400"/>
          <p14:tracePt t="113017" x="9963150" y="2184400"/>
          <p14:tracePt t="113024" x="9975850" y="2184400"/>
          <p14:tracePt t="113041" x="10026650" y="2197100"/>
          <p14:tracePt t="113057" x="10045700" y="2203450"/>
          <p14:tracePt t="113074" x="10064750" y="2209800"/>
          <p14:tracePt t="113091" x="10071100" y="2216150"/>
          <p14:tracePt t="113144" x="10071100" y="2228850"/>
          <p14:tracePt t="113153" x="10071100" y="2235200"/>
          <p14:tracePt t="113165" x="10071100" y="2241550"/>
          <p14:tracePt t="113175" x="10071100" y="2247900"/>
          <p14:tracePt t="113191" x="10052050" y="2273300"/>
          <p14:tracePt t="113208" x="10033000" y="2317750"/>
          <p14:tracePt t="113224" x="10013950" y="2368550"/>
          <p14:tracePt t="113242" x="9982200" y="2432050"/>
          <p14:tracePt t="113257" x="9956800" y="2482850"/>
          <p14:tracePt t="113274" x="9906000" y="2527300"/>
          <p14:tracePt t="113291" x="9804400" y="2565400"/>
          <p14:tracePt t="113307" x="9639300" y="2616200"/>
          <p14:tracePt t="113325" x="9347200" y="2673350"/>
          <p14:tracePt t="113341" x="9150350" y="2717800"/>
          <p14:tracePt t="113357" x="9023350" y="2724150"/>
          <p14:tracePt t="113374" x="8940800" y="2724150"/>
          <p14:tracePt t="113391" x="8915400" y="2724150"/>
          <p14:tracePt t="113393" x="8902700" y="2724150"/>
          <p14:tracePt t="113408" x="8890000" y="2724150"/>
          <p14:tracePt t="113424" x="8877300" y="2724150"/>
          <p14:tracePt t="113441" x="8826500" y="2724150"/>
          <p14:tracePt t="113458" x="8788400" y="2736850"/>
          <p14:tracePt t="113475" x="8731250" y="2743200"/>
          <p14:tracePt t="113491" x="8699500" y="2743200"/>
          <p14:tracePt t="113508" x="8674100" y="2743200"/>
          <p14:tracePt t="113524" x="8636000" y="2717800"/>
          <p14:tracePt t="113541" x="8578850" y="2679700"/>
          <p14:tracePt t="113557" x="8521700" y="2673350"/>
          <p14:tracePt t="113574" x="8420100" y="2654300"/>
          <p14:tracePt t="113591" x="8305800" y="2654300"/>
          <p14:tracePt t="113608" x="8166100" y="2654300"/>
          <p14:tracePt t="113624" x="8115300" y="2654300"/>
          <p14:tracePt t="113677" x="8108950" y="2654300"/>
          <p14:tracePt t="113684" x="8102600" y="2654300"/>
          <p14:tracePt t="113691" x="8089900" y="2654300"/>
          <p14:tracePt t="113708" x="8064500" y="2654300"/>
          <p14:tracePt t="113725" x="7988300" y="2635250"/>
          <p14:tracePt t="113741" x="7937500" y="2609850"/>
          <p14:tracePt t="113757" x="7905750" y="2584450"/>
          <p14:tracePt t="113774" x="7874000" y="2540000"/>
          <p14:tracePt t="113791" x="7829550" y="2489200"/>
          <p14:tracePt t="113807" x="7740650" y="2406650"/>
          <p14:tracePt t="113825" x="7639050" y="2355850"/>
          <p14:tracePt t="113842" x="7518400" y="2286000"/>
          <p14:tracePt t="113858" x="7410450" y="2216150"/>
          <p14:tracePt t="113874" x="7270750" y="2152650"/>
          <p14:tracePt t="113891" x="7175500" y="2095500"/>
          <p14:tracePt t="113893" x="7156450" y="2089150"/>
          <p14:tracePt t="113907" x="7086600" y="2051050"/>
          <p14:tracePt t="113924" x="6959600" y="1949450"/>
          <p14:tracePt t="113941" x="6838950" y="1860550"/>
          <p14:tracePt t="113958" x="6743700" y="1803400"/>
          <p14:tracePt t="113974" x="6692900" y="1758950"/>
          <p14:tracePt t="113991" x="6673850" y="1727200"/>
          <p14:tracePt t="114007" x="6673850" y="1695450"/>
          <p14:tracePt t="114024" x="6673850" y="1682750"/>
          <p14:tracePt t="114041" x="6718300" y="1663700"/>
          <p14:tracePt t="114057" x="6762750" y="1651000"/>
          <p14:tracePt t="114074" x="6877050" y="1651000"/>
          <p14:tracePt t="114091" x="6978650" y="1651000"/>
          <p14:tracePt t="114107" x="7023100" y="1663700"/>
          <p14:tracePt t="114124" x="7029450" y="1663700"/>
          <p14:tracePt t="114157" x="7023100" y="1663700"/>
          <p14:tracePt t="114161" x="7016750" y="1663700"/>
          <p14:tracePt t="114174" x="6991350" y="1676400"/>
          <p14:tracePt t="114191" x="6978650" y="1695450"/>
          <p14:tracePt t="114414" x="6972300" y="1695450"/>
          <p14:tracePt t="114421" x="6959600" y="1695450"/>
          <p14:tracePt t="114429" x="6953250" y="1695450"/>
          <p14:tracePt t="114441" x="6921500" y="1676400"/>
          <p14:tracePt t="114457" x="6896100" y="1670050"/>
          <p14:tracePt t="114474" x="6788150" y="1638300"/>
          <p14:tracePt t="114491" x="6578600" y="1619250"/>
          <p14:tracePt t="114508" x="6388100" y="1612900"/>
          <p14:tracePt t="114525" x="6165850" y="1574800"/>
          <p14:tracePt t="114541" x="6026150" y="1543050"/>
          <p14:tracePt t="114557" x="5886450" y="1504950"/>
          <p14:tracePt t="114574" x="5797550" y="1479550"/>
          <p14:tracePt t="114591" x="5759450" y="1479550"/>
          <p14:tracePt t="114637" x="5759450" y="1466850"/>
          <p14:tracePt t="114641" x="5753100" y="1466850"/>
          <p14:tracePt t="114658" x="5734050" y="1422400"/>
          <p14:tracePt t="114674" x="5664200" y="1371600"/>
          <p14:tracePt t="114691" x="5562600" y="1308100"/>
          <p14:tracePt t="114707" x="5467350" y="1257300"/>
          <p14:tracePt t="114725" x="5378450" y="1212850"/>
          <p14:tracePt t="114742" x="5340350" y="1200150"/>
          <p14:tracePt t="114757" x="5334000" y="1200150"/>
          <p14:tracePt t="114842" x="5334000" y="1187450"/>
          <p14:tracePt t="114849" x="5334000" y="1181100"/>
          <p14:tracePt t="114857" x="5334000" y="1155700"/>
          <p14:tracePt t="114874" x="5334000" y="1130300"/>
          <p14:tracePt t="114891" x="5334000" y="1098550"/>
          <p14:tracePt t="114907" x="5340350" y="1073150"/>
          <p14:tracePt t="114924" x="5365750" y="1066800"/>
          <p14:tracePt t="114942" x="5410200" y="1041400"/>
          <p14:tracePt t="114957" x="5461000" y="1035050"/>
          <p14:tracePt t="114974" x="5607050" y="1016000"/>
          <p14:tracePt t="114991" x="5759450" y="996950"/>
          <p14:tracePt t="115008" x="5962650" y="996950"/>
          <p14:tracePt t="115024" x="6165850" y="996950"/>
          <p14:tracePt t="115040" x="6388100" y="1003300"/>
          <p14:tracePt t="115057" x="6527800" y="1028700"/>
          <p14:tracePt t="115074" x="6597650" y="1047750"/>
          <p14:tracePt t="115090" x="6604000" y="1047750"/>
          <p14:tracePt t="115124" x="6623050" y="1060450"/>
          <p14:tracePt t="115141" x="6692900" y="1060450"/>
          <p14:tracePt t="115157" x="6870700" y="1060450"/>
          <p14:tracePt t="115174" x="7029450" y="1060450"/>
          <p14:tracePt t="115191" x="7143750" y="1060450"/>
          <p14:tracePt t="115207" x="7226300" y="1060450"/>
          <p14:tracePt t="115224" x="7264400" y="1060450"/>
          <p14:tracePt t="115241" x="7289800" y="1060450"/>
          <p14:tracePt t="115258" x="7334250" y="1079500"/>
          <p14:tracePt t="115274" x="7366000" y="1085850"/>
          <p14:tracePt t="115291" x="7391400" y="1098550"/>
          <p14:tracePt t="115307" x="7410450" y="1136650"/>
          <p14:tracePt t="115324" x="7473950" y="1200150"/>
          <p14:tracePt t="115340" x="7556500" y="1263650"/>
          <p14:tracePt t="115357" x="7670800" y="1320800"/>
          <p14:tracePt t="115374" x="7747000" y="1333500"/>
          <p14:tracePt t="115390" x="7791450" y="1409700"/>
          <p14:tracePt t="115407" x="7816850" y="1473200"/>
          <p14:tracePt t="115424" x="7835900" y="1543050"/>
          <p14:tracePt t="115441" x="7835900" y="1593850"/>
          <p14:tracePt t="115457" x="7835900" y="1651000"/>
          <p14:tracePt t="115474" x="7835900" y="1714500"/>
          <p14:tracePt t="115491" x="7829550" y="1758950"/>
          <p14:tracePt t="115507" x="7810500" y="1809750"/>
          <p14:tracePt t="115524" x="7778750" y="1860550"/>
          <p14:tracePt t="115540" x="7759700" y="1917700"/>
          <p14:tracePt t="115557" x="7740650" y="1993900"/>
          <p14:tracePt t="115574" x="7740650" y="2063750"/>
          <p14:tracePt t="115591" x="7740650" y="2114550"/>
          <p14:tracePt t="115607" x="7791450" y="2184400"/>
          <p14:tracePt t="115624" x="7854950" y="2235200"/>
          <p14:tracePt t="115640" x="7874000" y="2260600"/>
          <p14:tracePt t="115658" x="7956550" y="2279650"/>
          <p14:tracePt t="115674" x="8026400" y="2298700"/>
          <p14:tracePt t="115691" x="8153400" y="2317750"/>
          <p14:tracePt t="115707" x="8369300" y="2324100"/>
          <p14:tracePt t="115724" x="8642350" y="2324100"/>
          <p14:tracePt t="115742" x="8991600" y="2336800"/>
          <p14:tracePt t="115757" x="9163050" y="2336800"/>
          <p14:tracePt t="115774" x="9302750" y="2336800"/>
          <p14:tracePt t="115791" x="9391650" y="2336800"/>
          <p14:tracePt t="115807" x="9518650" y="2336800"/>
          <p14:tracePt t="115824" x="9664700" y="2336800"/>
          <p14:tracePt t="115841" x="9842500" y="2324100"/>
          <p14:tracePt t="115857" x="10064750" y="2266950"/>
          <p14:tracePt t="115874" x="10375900" y="2184400"/>
          <p14:tracePt t="115891" x="10585450" y="2139950"/>
          <p14:tracePt t="115907" x="10706100" y="2108200"/>
          <p14:tracePt t="115924" x="10801350" y="2082800"/>
          <p14:tracePt t="115941" x="10845800" y="2070100"/>
          <p14:tracePt t="115957" x="10877550" y="2070100"/>
          <p14:tracePt t="115974" x="10883900" y="2070100"/>
          <p14:tracePt t="116014" x="10877550" y="2070100"/>
          <p14:tracePt t="116024" x="10852150" y="2095500"/>
          <p14:tracePt t="116041" x="10731500" y="2159000"/>
          <p14:tracePt t="116058" x="10477500" y="2197100"/>
          <p14:tracePt t="116074" x="10204450" y="2209800"/>
          <p14:tracePt t="116091" x="9804400" y="2165350"/>
          <p14:tracePt t="116107" x="9309100" y="2038350"/>
          <p14:tracePt t="116124" x="8794750" y="1892300"/>
          <p14:tracePt t="116141" x="8331200" y="1739900"/>
          <p14:tracePt t="116157" x="7918450" y="1625600"/>
          <p14:tracePt t="116174" x="7651750" y="1574800"/>
          <p14:tracePt t="116191" x="7391400" y="1549400"/>
          <p14:tracePt t="116207" x="7200900" y="1555750"/>
          <p14:tracePt t="116224" x="7061200" y="1593850"/>
          <p14:tracePt t="116242" x="6889750" y="1644650"/>
          <p14:tracePt t="116257" x="6794500" y="1663700"/>
          <p14:tracePt t="116275" x="6629400" y="1682750"/>
          <p14:tracePt t="116291" x="6534150" y="1695450"/>
          <p14:tracePt t="116307" x="6464300" y="1695450"/>
          <p14:tracePt t="116324" x="6426200" y="1682750"/>
          <p14:tracePt t="116341" x="6407150" y="1663700"/>
          <p14:tracePt t="116358" x="6388100" y="1619250"/>
          <p14:tracePt t="116374" x="6369050" y="1600200"/>
          <p14:tracePt t="116391" x="6369050" y="1568450"/>
          <p14:tracePt t="116407" x="6451600" y="1473200"/>
          <p14:tracePt t="116424" x="6540500" y="1397000"/>
          <p14:tracePt t="116441" x="6623050" y="1339850"/>
          <p14:tracePt t="116457" x="6724650" y="1289050"/>
          <p14:tracePt t="116474" x="6807200" y="1270000"/>
          <p14:tracePt t="116490" x="6946900" y="1250950"/>
          <p14:tracePt t="116507" x="7150100" y="1250950"/>
          <p14:tracePt t="116524" x="7366000" y="1250950"/>
          <p14:tracePt t="116540" x="7537450" y="1257300"/>
          <p14:tracePt t="116557" x="7626350" y="1282700"/>
          <p14:tracePt t="116574" x="7677150" y="1371600"/>
          <p14:tracePt t="116591" x="7696200" y="1466850"/>
          <p14:tracePt t="116607" x="7721600" y="1555750"/>
          <p14:tracePt t="116624" x="7734300" y="1651000"/>
          <p14:tracePt t="116641" x="7734300" y="1727200"/>
          <p14:tracePt t="116658" x="7708900" y="1816100"/>
          <p14:tracePt t="116674" x="7696200" y="1847850"/>
          <p14:tracePt t="116691" x="7689850" y="1885950"/>
          <p14:tracePt t="116707" x="7664450" y="1905000"/>
          <p14:tracePt t="116724" x="7658100" y="1936750"/>
          <p14:tracePt t="116741" x="7658100" y="1955800"/>
          <p14:tracePt t="116759" x="7664450" y="2012950"/>
          <p14:tracePt t="116774" x="7696200" y="2044700"/>
          <p14:tracePt t="116790" x="7734300" y="2082800"/>
          <p14:tracePt t="116807" x="7842250" y="2133600"/>
          <p14:tracePt t="116824" x="7943850" y="2197100"/>
          <p14:tracePt t="116841" x="8070850" y="2235200"/>
          <p14:tracePt t="116857" x="8197850" y="2266950"/>
          <p14:tracePt t="116874" x="8293100" y="2292350"/>
          <p14:tracePt t="116891" x="8369300" y="2311400"/>
          <p14:tracePt t="116894" x="8375650" y="2311400"/>
          <p14:tracePt t="116907" x="8401050" y="2317750"/>
          <p14:tracePt t="116924" x="8451850" y="2336800"/>
          <p14:tracePt t="116940" x="8521700" y="2343150"/>
          <p14:tracePt t="116957" x="8591550" y="2362200"/>
          <p14:tracePt t="116974" x="8699500" y="2381250"/>
          <p14:tracePt t="116991" x="8769350" y="2406650"/>
          <p14:tracePt t="117008" x="8820150" y="2406650"/>
          <p14:tracePt t="117024" x="8851900" y="2406650"/>
          <p14:tracePt t="117040" x="8896350" y="2406650"/>
          <p14:tracePt t="117057" x="8966200" y="2406650"/>
          <p14:tracePt t="117074" x="9036050" y="2406650"/>
          <p14:tracePt t="117091" x="9099550" y="2406650"/>
          <p14:tracePt t="117107" x="9144000" y="2419350"/>
          <p14:tracePt t="117124" x="9194800" y="2425700"/>
          <p14:tracePt t="117140" x="9245600" y="2425700"/>
          <p14:tracePt t="117157" x="9283700" y="2425700"/>
          <p14:tracePt t="117174" x="9378950" y="2368550"/>
          <p14:tracePt t="117190" x="9448800" y="2349500"/>
          <p14:tracePt t="117207" x="9537700" y="2317750"/>
          <p14:tracePt t="117224" x="9632950" y="2292350"/>
          <p14:tracePt t="117241" x="9683750" y="2286000"/>
          <p14:tracePt t="117257" x="9715500" y="2286000"/>
          <p14:tracePt t="117274" x="9747250" y="2286000"/>
          <p14:tracePt t="117290" x="9791700" y="2298700"/>
          <p14:tracePt t="117307" x="9829800" y="2317750"/>
          <p14:tracePt t="117324" x="9861550" y="2336800"/>
          <p14:tracePt t="117340" x="9867900" y="2349500"/>
          <p14:tracePt t="117357" x="9867900" y="2355850"/>
          <p14:tracePt t="117374" x="9867900" y="2393950"/>
          <p14:tracePt t="117391" x="9867900" y="2457450"/>
          <p14:tracePt t="117407" x="9867900" y="2508250"/>
          <p14:tracePt t="117424" x="9842500" y="2609850"/>
          <p14:tracePt t="117441" x="9779000" y="2717800"/>
          <p14:tracePt t="117457" x="9702800" y="2825750"/>
          <p14:tracePt t="117474" x="9632950" y="2933700"/>
          <p14:tracePt t="117490" x="9594850" y="3016250"/>
          <p14:tracePt t="117507" x="9575800" y="3048000"/>
          <p14:tracePt t="117576" x="9575800" y="3054350"/>
          <p14:tracePt t="117583" x="9575800" y="3060700"/>
          <p14:tracePt t="117591" x="9563100" y="3086100"/>
          <p14:tracePt t="117607" x="9544050" y="3155950"/>
          <p14:tracePt t="117624" x="9480550" y="3263900"/>
          <p14:tracePt t="117640" x="9429750" y="3340100"/>
          <p14:tracePt t="117657" x="9366250" y="3403600"/>
          <p14:tracePt t="117674" x="9347200" y="3454400"/>
          <p14:tracePt t="117848" x="9359900" y="3454400"/>
          <p14:tracePt t="117852" x="9366250" y="3454400"/>
          <p14:tracePt t="117857" x="9372600" y="3454400"/>
          <p14:tracePt t="117939" x="9372600" y="3467100"/>
          <p14:tracePt t="117948" x="9372600" y="3473450"/>
          <p14:tracePt t="117959" x="9378950" y="3473450"/>
          <p14:tracePt t="117974" x="9385300" y="3473450"/>
          <p14:tracePt t="117990" x="9398000" y="3511550"/>
          <p14:tracePt t="118007" x="9366250" y="3625850"/>
          <p14:tracePt t="118024" x="9347200" y="3695700"/>
          <p14:tracePt t="118041" x="9347200" y="3765550"/>
          <p14:tracePt t="118057" x="9359900" y="3829050"/>
          <p14:tracePt t="118074" x="9378950" y="3905250"/>
          <p14:tracePt t="118091" x="9391650" y="3975100"/>
          <p14:tracePt t="118107" x="9372600" y="4070350"/>
          <p14:tracePt t="118124" x="9321800" y="4178300"/>
          <p14:tracePt t="118140" x="9315450" y="4241800"/>
          <p14:tracePt t="118157" x="9283700" y="4330700"/>
          <p14:tracePt t="118174" x="9226550" y="4438650"/>
          <p14:tracePt t="118191" x="9144000" y="4603750"/>
          <p14:tracePt t="118207" x="9074150" y="4711700"/>
          <p14:tracePt t="118224" x="9029700" y="4775200"/>
          <p14:tracePt t="118241" x="9004300" y="4813300"/>
          <p14:tracePt t="118257" x="8985250" y="4838700"/>
          <p14:tracePt t="118274" x="8959850" y="4870450"/>
          <p14:tracePt t="118290" x="8915400" y="4889500"/>
          <p14:tracePt t="118307" x="8858250" y="4933950"/>
          <p14:tracePt t="118324" x="8794750" y="4965700"/>
          <p14:tracePt t="118340" x="8712200" y="4991100"/>
          <p14:tracePt t="118357" x="8642350" y="5010150"/>
          <p14:tracePt t="118373" x="8578850" y="5029200"/>
          <p14:tracePt t="118391" x="8553450" y="5029200"/>
          <p14:tracePt t="118407" x="8528050" y="5029200"/>
          <p14:tracePt t="118423" x="8502650" y="5016500"/>
          <p14:tracePt t="118440" x="8464550" y="5016500"/>
          <p14:tracePt t="118457" x="8420100" y="5016500"/>
          <p14:tracePt t="118474" x="8388350" y="5010150"/>
          <p14:tracePt t="118490" x="8382000" y="5022850"/>
          <p14:tracePt t="118523" x="8362950" y="5022850"/>
          <p14:tracePt t="118564" x="8356600" y="5022850"/>
          <p14:tracePt t="118574" x="8350250" y="5022850"/>
          <p14:tracePt t="118590" x="8324850" y="5022850"/>
          <p14:tracePt t="118607" x="8299450" y="5041900"/>
          <p14:tracePt t="118624" x="8274050" y="5067300"/>
          <p14:tracePt t="118640" x="8267700" y="5067300"/>
          <p14:tracePt t="118657" x="8267700" y="5054600"/>
          <p14:tracePt t="118723" x="8274050" y="5054600"/>
          <p14:tracePt t="118776" x="8286750" y="5054600"/>
          <p14:tracePt t="118780" x="8293100" y="5054600"/>
          <p14:tracePt t="118790" x="8305800" y="5054600"/>
          <p14:tracePt t="118807" x="8305800" y="5035550"/>
          <p14:tracePt t="118824" x="8305800" y="4965700"/>
          <p14:tracePt t="118840" x="8305800" y="4959350"/>
          <p14:tracePt t="118916" x="8286750" y="4959350"/>
          <p14:tracePt t="118919" x="8274050" y="4959350"/>
          <p14:tracePt t="118923" x="8255000" y="4978400"/>
          <p14:tracePt t="118940" x="8153400" y="5048250"/>
          <p14:tracePt t="118957" x="8108950" y="5111750"/>
          <p14:tracePt t="118974" x="8064500" y="5175250"/>
          <p14:tracePt t="118990" x="8013700" y="5213350"/>
          <p14:tracePt t="119007" x="7981950" y="5245100"/>
          <p14:tracePt t="119023" x="7969250" y="5270500"/>
          <p14:tracePt t="119040" x="7956550" y="5308600"/>
          <p14:tracePt t="119057" x="7931150" y="5346700"/>
          <p14:tracePt t="119074" x="7880350" y="5422900"/>
          <p14:tracePt t="119091" x="7880350" y="5467350"/>
          <p14:tracePt t="119107" x="7880350" y="5492750"/>
          <p14:tracePt t="119124" x="7880350" y="5518150"/>
          <p14:tracePt t="119140" x="7880350" y="5524500"/>
          <p14:tracePt t="119157" x="7867650" y="5556250"/>
          <p14:tracePt t="119173" x="7842250" y="5600700"/>
          <p14:tracePt t="119190" x="7791450" y="5664200"/>
          <p14:tracePt t="119207" x="7721600" y="5740400"/>
          <p14:tracePt t="119223" x="7645400" y="5822950"/>
          <p14:tracePt t="119240" x="7588250" y="5873750"/>
          <p14:tracePt t="119257" x="7537450" y="5905500"/>
          <p14:tracePt t="119274" x="7467600" y="5943600"/>
          <p14:tracePt t="119290" x="7391400" y="5994400"/>
          <p14:tracePt t="119307" x="7353300" y="6032500"/>
          <p14:tracePt t="119326" x="7315200" y="6070600"/>
          <p14:tracePt t="119341" x="7277100" y="6096000"/>
          <p14:tracePt t="119357" x="7245350" y="6115050"/>
          <p14:tracePt t="119374" x="7207250" y="6146800"/>
          <p14:tracePt t="119390" x="7156450" y="6191250"/>
          <p14:tracePt t="119407" x="7105650" y="6223000"/>
          <p14:tracePt t="119423" x="7054850" y="6254750"/>
          <p14:tracePt t="119440" x="7029450" y="6267450"/>
          <p14:tracePt t="119457" x="6997700" y="6299200"/>
          <p14:tracePt t="119474" x="6972300" y="6311900"/>
          <p14:tracePt t="119490" x="6953250" y="6330950"/>
          <p14:tracePt t="119507" x="6934200" y="6343650"/>
          <p14:tracePt t="119523" x="6934200" y="6350000"/>
          <p14:tracePt t="119540" x="6915150" y="6362700"/>
          <p14:tracePt t="119557" x="6889750" y="6369050"/>
          <p14:tracePt t="119661" x="6902450" y="6369050"/>
          <p14:tracePt t="119705" x="6896100" y="6369050"/>
          <p14:tracePt t="119713" x="6889750" y="6369050"/>
          <p14:tracePt t="119789" x="6883400" y="6369050"/>
          <p14:tracePt t="119796" x="6877050" y="6369050"/>
          <p14:tracePt t="119849" x="6870700" y="6369050"/>
          <p14:tracePt t="119857" x="6858000" y="6369050"/>
          <p14:tracePt t="119861" x="6851650" y="6369050"/>
          <p14:tracePt t="119874" x="6807200" y="6350000"/>
          <p14:tracePt t="119890" x="6718300" y="6311900"/>
          <p14:tracePt t="119907" x="6635750" y="6299200"/>
          <p14:tracePt t="119924" x="6559550" y="6299200"/>
          <p14:tracePt t="119941" x="6477000" y="6299200"/>
          <p14:tracePt t="119957" x="6375400" y="6299200"/>
          <p14:tracePt t="119973" x="6273800" y="6299200"/>
          <p14:tracePt t="119990" x="6184900" y="6299200"/>
          <p14:tracePt t="120007" x="6089650" y="6299200"/>
          <p14:tracePt t="120025" x="6007100" y="6299200"/>
          <p14:tracePt t="120040" x="5937250" y="6292850"/>
          <p14:tracePt t="120057" x="5892800" y="6286500"/>
          <p14:tracePt t="120074" x="5829300" y="6261100"/>
          <p14:tracePt t="120090" x="5784850" y="6254750"/>
          <p14:tracePt t="120107" x="5715000" y="6235700"/>
          <p14:tracePt t="120123" x="5664200" y="6235700"/>
          <p14:tracePt t="120141" x="5556250" y="6216650"/>
          <p14:tracePt t="120157" x="5454650" y="6216650"/>
          <p14:tracePt t="120174" x="5353050" y="6216650"/>
          <p14:tracePt t="120190" x="5289550" y="6216650"/>
          <p14:tracePt t="120207" x="5276850" y="6216650"/>
          <p14:tracePt t="120240" x="5264150" y="6216650"/>
          <p14:tracePt t="120257" x="5226050" y="6216650"/>
          <p14:tracePt t="120274" x="5156200" y="6216650"/>
          <p14:tracePt t="120290" x="5067300" y="6235700"/>
          <p14:tracePt t="120307" x="4991100" y="6248400"/>
          <p14:tracePt t="120324" x="4978400" y="6248400"/>
          <p14:tracePt t="120417" x="4978400" y="6235700"/>
          <p14:tracePt t="120603" x="4972050" y="6235700"/>
          <p14:tracePt t="120609" x="4965700" y="6235700"/>
          <p14:tracePt t="120625" x="4953000" y="6235700"/>
          <p14:tracePt t="120633" x="4946650" y="6242050"/>
          <p14:tracePt t="120641" x="4940300" y="6248400"/>
          <p14:tracePt t="120656" x="4927600" y="6280150"/>
          <p14:tracePt t="120674" x="4902200" y="6337300"/>
          <p14:tracePt t="120690" x="4883150" y="6388100"/>
          <p14:tracePt t="120707" x="4864100" y="6445250"/>
          <p14:tracePt t="120723" x="4864100" y="6489700"/>
          <p14:tracePt t="120740" x="4864100" y="6521450"/>
          <p14:tracePt t="120757" x="4864100" y="6534150"/>
          <p14:tracePt t="120774" x="4883150" y="6553200"/>
          <p14:tracePt t="120790" x="4895850" y="6559550"/>
          <p14:tracePt t="120807" x="4940300" y="6572250"/>
          <p14:tracePt t="120823" x="4978400" y="6597650"/>
          <p14:tracePt t="120840" x="5016500" y="6604000"/>
          <p14:tracePt t="120856" x="5048250" y="6610350"/>
          <p14:tracePt t="120873" x="5060950" y="6623050"/>
          <p14:tracePt t="120890" x="5067300" y="6623050"/>
          <p14:tracePt t="120906" x="5073650" y="6623050"/>
          <p14:tracePt t="120923" x="5086350" y="6623050"/>
          <p14:tracePt t="120940" x="5111750" y="6623050"/>
          <p14:tracePt t="120956" x="5137150" y="6616700"/>
          <p14:tracePt t="120974" x="5175250" y="6584950"/>
          <p14:tracePt t="120990" x="5181600" y="6572250"/>
          <p14:tracePt t="121007" x="5181600" y="6559550"/>
          <p14:tracePt t="121024" x="5181600" y="6546850"/>
          <p14:tracePt t="121057" x="5181600" y="6540500"/>
          <p14:tracePt t="121073" x="5156200" y="6527800"/>
          <p14:tracePt t="121090" x="5111750" y="6508750"/>
          <p14:tracePt t="121107" x="5060950" y="6477000"/>
          <p14:tracePt t="121124" x="4978400" y="6457950"/>
          <p14:tracePt t="121141" x="4908550" y="6432550"/>
          <p14:tracePt t="121156" x="4876800" y="6426200"/>
          <p14:tracePt t="121173" x="4870450" y="6419850"/>
          <p14:tracePt t="121207" x="4864100" y="6419850"/>
          <p14:tracePt t="121223" x="4845050" y="6419850"/>
          <p14:tracePt t="121240" x="4832350" y="6426200"/>
          <p14:tracePt t="121257" x="4826000" y="6426200"/>
          <p14:tracePt t="121338" x="4826000" y="6432550"/>
          <p14:tracePt t="121346" x="4826000" y="6445250"/>
          <p14:tracePt t="121415" x="4832350" y="6445250"/>
          <p14:tracePt t="121458" x="4838700" y="6445250"/>
          <p14:tracePt t="121466" x="4851400" y="6445250"/>
          <p14:tracePt t="121474" x="4857750" y="6445250"/>
          <p14:tracePt t="121490" x="4876800" y="6426200"/>
          <p14:tracePt t="121507" x="4908550" y="6419850"/>
          <p14:tracePt t="121524" x="4946650" y="6419850"/>
          <p14:tracePt t="121540" x="4984750" y="6394450"/>
          <p14:tracePt t="121557" x="5010150" y="6388100"/>
          <p14:tracePt t="121574" x="5054600" y="6407150"/>
          <p14:tracePt t="121590" x="5130800" y="6451600"/>
          <p14:tracePt t="121607" x="5226050" y="6515100"/>
          <p14:tracePt t="121623" x="5314950" y="6565900"/>
          <p14:tracePt t="121640" x="5384800" y="6572250"/>
          <p14:tracePt t="121657" x="5422900" y="6578600"/>
          <p14:tracePt t="121673" x="5448300" y="6572250"/>
          <p14:tracePt t="121690" x="5480050" y="6546850"/>
          <p14:tracePt t="121707" x="5543550" y="6515100"/>
          <p14:tracePt t="121724" x="5613400" y="6502400"/>
          <p14:tracePt t="121740" x="5657850" y="6502400"/>
          <p14:tracePt t="121757" x="5689600" y="6489700"/>
          <p14:tracePt t="121774" x="5715000" y="6489700"/>
          <p14:tracePt t="121790" x="5734050" y="6489700"/>
          <p14:tracePt t="121806" x="5784850" y="6489700"/>
          <p14:tracePt t="121823" x="5816600" y="6489700"/>
          <p14:tracePt t="121840" x="5842000" y="6496050"/>
          <p14:tracePt t="121857" x="5848350" y="6496050"/>
          <p14:tracePt t="121890" x="5848350" y="6489700"/>
          <p14:tracePt t="121907" x="5867400" y="6464300"/>
          <p14:tracePt t="121923" x="5880100" y="6445250"/>
          <p14:tracePt t="121940" x="5905500" y="6407150"/>
          <p14:tracePt t="121956" x="5930900" y="6375400"/>
          <p14:tracePt t="121974" x="5937250" y="6343650"/>
          <p14:tracePt t="121990" x="5943600" y="6330950"/>
          <p14:tracePt t="122075" x="5943600" y="6318250"/>
          <p14:tracePt t="122082" x="5943600" y="6311900"/>
          <p14:tracePt t="122090" x="5943600" y="6299200"/>
          <p14:tracePt t="122107" x="5962650" y="6229350"/>
          <p14:tracePt t="122124" x="5962650" y="6203950"/>
          <p14:tracePt t="122140" x="5949950" y="6165850"/>
          <p14:tracePt t="122562" x="5949950" y="6178550"/>
          <p14:tracePt t="122571" x="5943600" y="6178550"/>
          <p14:tracePt t="122574" x="5943600" y="6184900"/>
          <p14:tracePt t="122590" x="5930900" y="6191250"/>
          <p14:tracePt t="122606" x="5924550" y="6203950"/>
          <p14:tracePt t="122623" x="5905500" y="6216650"/>
          <p14:tracePt t="122640" x="5899150" y="6223000"/>
          <p14:tracePt t="122657" x="5886450" y="6229350"/>
          <p14:tracePt t="122674" x="5867400" y="6235700"/>
          <p14:tracePt t="122690" x="5861050" y="6235700"/>
          <p14:tracePt t="122706" x="5848350" y="6235700"/>
          <p14:tracePt t="122846" x="5842000" y="6235700"/>
          <p14:tracePt t="122855" x="5829300" y="6235700"/>
          <p14:tracePt t="122910" x="5829300" y="6242050"/>
          <p14:tracePt t="122918" x="5829300" y="6254750"/>
          <p14:tracePt t="123266" x="5835650" y="6261100"/>
          <p14:tracePt t="123275" x="5842000" y="6267450"/>
          <p14:tracePt t="123278" x="5848350" y="6267450"/>
          <p14:tracePt t="123291" x="5854700" y="6280150"/>
          <p14:tracePt t="123306" x="5880100" y="6280150"/>
          <p14:tracePt t="123324" x="5886450" y="6280150"/>
          <p14:tracePt t="123340" x="5905500" y="6273800"/>
          <p14:tracePt t="123357" x="5918200" y="6261100"/>
          <p14:tracePt t="123468" x="5924550" y="6261100"/>
          <p14:tracePt t="123475" x="5930900" y="6261100"/>
          <p14:tracePt t="123491" x="5937250" y="6261100"/>
          <p14:tracePt t="123495" x="5937250" y="6267450"/>
          <p14:tracePt t="123507" x="5943600" y="6280150"/>
          <p14:tracePt t="123523" x="5962650" y="6299200"/>
          <p14:tracePt t="123696" x="5969000" y="6299200"/>
          <p14:tracePt t="123704" x="5975350" y="6299200"/>
          <p14:tracePt t="123712" x="5981700" y="6299200"/>
          <p14:tracePt t="123723" x="5994400" y="6299200"/>
          <p14:tracePt t="123740" x="5994400" y="6311900"/>
          <p14:tracePt t="123847" x="5994400" y="6318250"/>
          <p14:tracePt t="123856" x="5988050" y="6324600"/>
          <p14:tracePt t="123864" x="5981700" y="6324600"/>
          <p14:tracePt t="123873" x="5969000" y="6337300"/>
          <p14:tracePt t="123890" x="5930900" y="6350000"/>
          <p14:tracePt t="123893" x="5918200" y="6356350"/>
          <p14:tracePt t="123906" x="5899150" y="6356350"/>
          <p14:tracePt t="123923" x="5873750" y="6375400"/>
          <p14:tracePt t="124124" x="5867400" y="6356350"/>
          <p14:tracePt t="124127" x="5867400" y="6350000"/>
          <p14:tracePt t="124140" x="5861050" y="6343650"/>
          <p14:tracePt t="124187" x="5854700" y="6343650"/>
          <p14:tracePt t="124195" x="5842000" y="6330950"/>
          <p14:tracePt t="124207" x="5829300" y="6318250"/>
          <p14:tracePt t="124224" x="5803900" y="6286500"/>
          <p14:tracePt t="124240" x="5791200" y="6273800"/>
          <p14:tracePt t="124256" x="5772150" y="6254750"/>
          <p14:tracePt t="124273" x="5759450" y="6248400"/>
          <p14:tracePt t="124480" x="5759450" y="6254750"/>
          <p14:tracePt t="124488" x="5765800" y="6254750"/>
          <p14:tracePt t="124496" x="5765800" y="6267450"/>
          <p14:tracePt t="124507" x="5778500" y="6273800"/>
          <p14:tracePt t="124523" x="5791200" y="6273800"/>
          <p14:tracePt t="124539" x="5803900" y="6273800"/>
          <p14:tracePt t="124556" x="5835650" y="6280150"/>
          <p14:tracePt t="124573" x="5905500" y="6299200"/>
          <p14:tracePt t="124590" x="6013450" y="6324600"/>
          <p14:tracePt t="124606" x="6153150" y="6356350"/>
          <p14:tracePt t="124623" x="6311900" y="6394450"/>
          <p14:tracePt t="124640" x="6388100" y="6413500"/>
          <p14:tracePt t="124656" x="6413500" y="6432550"/>
          <p14:tracePt t="124673" x="6419850" y="6432550"/>
          <p14:tracePt t="124707" x="6477000" y="6407150"/>
          <p14:tracePt t="124723" x="6565900" y="6362700"/>
          <p14:tracePt t="124739" x="6711950" y="6267450"/>
          <p14:tracePt t="124756" x="6819900" y="6216650"/>
          <p14:tracePt t="124774" x="6870700" y="6210300"/>
          <p14:tracePt t="124790" x="6927850" y="6210300"/>
          <p14:tracePt t="124807" x="7035800" y="6210300"/>
          <p14:tracePt t="124823" x="7188200" y="6242050"/>
          <p14:tracePt t="124839" x="7334250" y="6261100"/>
          <p14:tracePt t="124856" x="7499350" y="6280150"/>
          <p14:tracePt t="124873" x="7639050" y="6305550"/>
          <p14:tracePt t="124890" x="7753350" y="6305550"/>
          <p14:tracePt t="124893" x="7766050" y="6305550"/>
          <p14:tracePt t="124907" x="7848600" y="6305550"/>
          <p14:tracePt t="124923" x="7931150" y="6299200"/>
          <p14:tracePt t="124939" x="8045450" y="6242050"/>
          <p14:tracePt t="124956" x="8121650" y="6203950"/>
          <p14:tracePt t="124973" x="8159750" y="6178550"/>
          <p14:tracePt t="124989" x="8185150" y="6146800"/>
          <p14:tracePt t="125006" x="8191500" y="6146800"/>
          <p14:tracePt t="125023" x="8191500" y="6134100"/>
          <p14:tracePt t="125039" x="8159750" y="6134100"/>
          <p14:tracePt t="125057" x="8020050" y="6102350"/>
          <p14:tracePt t="125073" x="7677150" y="6089650"/>
          <p14:tracePt t="125090" x="7169150" y="6019800"/>
          <p14:tracePt t="125106" x="6661150" y="5918200"/>
          <p14:tracePt t="125123" x="6191250" y="5803900"/>
          <p14:tracePt t="125140" x="6070600" y="5740400"/>
          <p14:tracePt t="125156" x="6013450" y="5664200"/>
          <p14:tracePt t="125173" x="5994400" y="5575300"/>
          <p14:tracePt t="125189" x="5994400" y="5505450"/>
          <p14:tracePt t="125206" x="5994400" y="5448300"/>
          <p14:tracePt t="125223" x="5969000" y="5378450"/>
          <p14:tracePt t="125239" x="5943600" y="5334000"/>
          <p14:tracePt t="125256" x="5880100" y="5219700"/>
          <p14:tracePt t="125274" x="5772150" y="5143500"/>
          <p14:tracePt t="125290" x="5638800" y="5073650"/>
          <p14:tracePt t="125306" x="5518150" y="4991100"/>
          <p14:tracePt t="125323" x="5422900" y="4895850"/>
          <p14:tracePt t="125339" x="5397500" y="4857750"/>
          <p14:tracePt t="125356" x="5372100" y="4800600"/>
          <p14:tracePt t="125373" x="5359400" y="4756150"/>
          <p14:tracePt t="125389" x="5340350" y="4686300"/>
          <p14:tracePt t="125391" x="5340350" y="4667250"/>
          <p14:tracePt t="125406" x="5321300" y="4610100"/>
          <p14:tracePt t="125423" x="5295900" y="4584700"/>
          <p14:tracePt t="125439" x="5251450" y="4552950"/>
          <p14:tracePt t="125456" x="5149850" y="4521200"/>
          <p14:tracePt t="125473" x="5111750" y="4495800"/>
          <p14:tracePt t="125490" x="5092700" y="4476750"/>
          <p14:tracePt t="125506" x="5086350" y="4476750"/>
          <p14:tracePt t="125541" x="5092700" y="4476750"/>
          <p14:tracePt t="125557" x="5092700" y="4464050"/>
          <p14:tracePt t="125573" x="5105400" y="4457700"/>
          <p14:tracePt t="125590" x="5105400" y="4438650"/>
          <p14:tracePt t="125607" x="5105400" y="4413250"/>
          <p14:tracePt t="125623" x="5105400" y="4387850"/>
          <p14:tracePt t="125661" x="5105400" y="4381500"/>
          <p14:tracePt t="125673" x="5105400" y="4375150"/>
          <p14:tracePt t="125690" x="5111750" y="4375150"/>
          <p14:tracePt t="125706" x="5124450" y="4375150"/>
          <p14:tracePt t="125723" x="5124450" y="4387850"/>
          <p14:tracePt t="125739" x="5143500" y="4470400"/>
          <p14:tracePt t="125756" x="5162550" y="4660900"/>
          <p14:tracePt t="125773" x="5207000" y="4870450"/>
          <p14:tracePt t="125790" x="5264150" y="5073650"/>
          <p14:tracePt t="125807" x="5302250" y="5251450"/>
          <p14:tracePt t="125825" x="5314950" y="5429250"/>
          <p14:tracePt t="125839" x="5314950" y="5486400"/>
          <p14:tracePt t="125856" x="5321300" y="5543550"/>
          <p14:tracePt t="125873" x="5327650" y="5619750"/>
          <p14:tracePt t="125890" x="5327650" y="5683250"/>
          <p14:tracePt t="125906" x="5327650" y="5753100"/>
          <p14:tracePt t="125923" x="5327650" y="5842000"/>
          <p14:tracePt t="125939" x="5327650" y="5937250"/>
          <p14:tracePt t="125956" x="5283200" y="6121400"/>
          <p14:tracePt t="125973" x="5232400" y="6267450"/>
          <p14:tracePt t="125990" x="5213350" y="6407150"/>
          <p14:tracePt t="126006" x="5213350" y="6508750"/>
          <p14:tracePt t="126023" x="5213350" y="6565900"/>
          <p14:tracePt t="126041" x="5213350" y="6629400"/>
          <p14:tracePt t="126056" x="5213350" y="6654800"/>
          <p14:tracePt t="126073" x="5213350" y="6699250"/>
          <p14:tracePt t="126090" x="5194300" y="6769100"/>
          <p14:tracePt t="126106" x="5175250" y="6851650"/>
          <p14:tracePt t="126123" x="5124450" y="6851650"/>
          <p14:tracePt t="126140" x="5118100" y="6851650"/>
          <p14:tracePt t="126157" x="5086350" y="6851650"/>
          <p14:tracePt t="126173" x="5080000" y="6851650"/>
          <p14:tracePt t="126190" x="5073650" y="6851650"/>
          <p14:tracePt t="126337" x="5073650" y="6845300"/>
          <p14:tracePt t="126345" x="5073650" y="6838950"/>
          <p14:tracePt t="126349" x="5073650" y="6832600"/>
          <p14:tracePt t="126356" x="5073650" y="6819900"/>
          <p14:tracePt t="126372" x="5073650" y="6794500"/>
          <p14:tracePt t="126389" x="5086350" y="6756400"/>
          <p14:tracePt t="126406" x="5105400" y="6731000"/>
          <p14:tracePt t="126423" x="5118100" y="6731000"/>
          <p14:tracePt t="126439" x="5149850" y="6731000"/>
          <p14:tracePt t="126457" x="5238750" y="6743700"/>
          <p14:tracePt t="126472" x="5308600" y="6769100"/>
          <p14:tracePt t="126490" x="5391150" y="6788150"/>
          <p14:tracePt t="126506" x="5429250" y="6794500"/>
          <p14:tracePt t="126523" x="5467350" y="6781800"/>
          <p14:tracePt t="126540" x="5505450" y="6743700"/>
          <p14:tracePt t="126556" x="5556250" y="6686550"/>
          <p14:tracePt t="126573" x="5645150" y="6572250"/>
          <p14:tracePt t="126590" x="5715000" y="6464300"/>
          <p14:tracePt t="126606" x="5803900" y="6343650"/>
          <p14:tracePt t="126623" x="5886450" y="6210300"/>
          <p14:tracePt t="126642" x="5937250" y="6089650"/>
          <p14:tracePt t="126657" x="5937250" y="6038850"/>
          <p14:tracePt t="126673" x="5937250" y="6013450"/>
          <p14:tracePt t="126689" x="5937250" y="5988050"/>
          <p14:tracePt t="126706" x="5937250" y="5981700"/>
          <p14:tracePt t="126723" x="5930900" y="5962650"/>
          <p14:tracePt t="126740" x="5911850" y="5949950"/>
          <p14:tracePt t="126756" x="5880100" y="5943600"/>
          <p14:tracePt t="126773" x="5848350" y="5911850"/>
          <p14:tracePt t="126789" x="5816600" y="5886450"/>
          <p14:tracePt t="126806" x="5803900" y="5873750"/>
          <p14:tracePt t="126823" x="5803900" y="5848350"/>
          <p14:tracePt t="126840" x="5803900" y="5842000"/>
          <p14:tracePt t="126856" x="5797550" y="5842000"/>
          <p14:tracePt t="126872" x="5791200" y="5842000"/>
          <p14:tracePt t="127009" x="5778500" y="5842000"/>
          <p14:tracePt t="127017" x="5772150" y="5842000"/>
          <p14:tracePt t="127023" x="5772150" y="5854700"/>
          <p14:tracePt t="127039" x="5765800" y="5873750"/>
          <p14:tracePt t="127056" x="5765800" y="5905500"/>
          <p14:tracePt t="127072" x="5765800" y="5918200"/>
          <p14:tracePt t="127089" x="5784850" y="5975350"/>
          <p14:tracePt t="127106" x="5835650" y="6007100"/>
          <p14:tracePt t="127123" x="5943600" y="6076950"/>
          <p14:tracePt t="127140" x="6191250" y="6140450"/>
          <p14:tracePt t="127156" x="6546850" y="6229350"/>
          <p14:tracePt t="127172" x="7086600" y="6356350"/>
          <p14:tracePt t="127190" x="7531100" y="6496050"/>
          <p14:tracePt t="127206" x="7969250" y="6616700"/>
          <p14:tracePt t="127223" x="8324850" y="6667500"/>
          <p14:tracePt t="127240" x="8559800" y="6667500"/>
          <p14:tracePt t="127257" x="8851900" y="6591300"/>
          <p14:tracePt t="127273" x="9067800" y="6489700"/>
          <p14:tracePt t="127289" x="9258300" y="6388100"/>
          <p14:tracePt t="127307" x="9429750" y="6261100"/>
          <p14:tracePt t="127323" x="9525000" y="6184900"/>
          <p14:tracePt t="127340" x="9601200" y="6096000"/>
          <p14:tracePt t="127356" x="9715500" y="5943600"/>
          <p14:tracePt t="127372" x="9791700" y="5822950"/>
          <p14:tracePt t="127389" x="9893300" y="5702300"/>
          <p14:tracePt t="127406" x="10007600" y="5600700"/>
          <p14:tracePt t="127409" x="10039350" y="5562600"/>
          <p14:tracePt t="127423" x="10096500" y="5480050"/>
          <p14:tracePt t="127440" x="10134600" y="5372100"/>
          <p14:tracePt t="127456" x="10172700" y="5289550"/>
          <p14:tracePt t="127472" x="10229850" y="5187950"/>
          <p14:tracePt t="127489" x="10350500" y="5029200"/>
          <p14:tracePt t="127506" x="10464800" y="4908550"/>
          <p14:tracePt t="127522" x="10560050" y="4787900"/>
          <p14:tracePt t="127539" x="10629900" y="4667250"/>
          <p14:tracePt t="127556" x="10668000" y="4540250"/>
          <p14:tracePt t="127573" x="10699750" y="4419600"/>
          <p14:tracePt t="127590" x="10737850" y="4273550"/>
          <p14:tracePt t="127606" x="10782300" y="4178300"/>
          <p14:tracePt t="127623" x="10820400" y="4083050"/>
          <p14:tracePt t="127639" x="10839450" y="4000500"/>
          <p14:tracePt t="127656" x="10839450" y="3924300"/>
          <p14:tracePt t="127673" x="10839450" y="3797300"/>
          <p14:tracePt t="127689" x="10839450" y="3663950"/>
          <p14:tracePt t="127706" x="10883900" y="3454400"/>
          <p14:tracePt t="127723" x="10915650" y="3257550"/>
          <p14:tracePt t="127739" x="10915650" y="3086100"/>
          <p14:tracePt t="127756" x="10902950" y="2921000"/>
          <p14:tracePt t="127772" x="10871200" y="2781300"/>
          <p14:tracePt t="127791" x="10814050" y="2667000"/>
          <p14:tracePt t="127806" x="10807700" y="2609850"/>
          <p14:tracePt t="127822" x="10795000" y="2559050"/>
          <p14:tracePt t="127839" x="10788650" y="2520950"/>
          <p14:tracePt t="127856" x="10775950" y="2489200"/>
          <p14:tracePt t="127872" x="10763250" y="2457450"/>
          <p14:tracePt t="127889" x="10756900" y="2444750"/>
          <p14:tracePt t="127891" x="10756900" y="2438400"/>
          <p14:tracePt t="127906" x="10756900" y="2419350"/>
          <p14:tracePt t="127923" x="10756900" y="2413000"/>
          <p14:tracePt t="127939" x="10756900" y="2406650"/>
          <p14:tracePt t="127956" x="10775950" y="2381250"/>
          <p14:tracePt t="127972" x="10775950" y="2368550"/>
          <p14:tracePt t="127990" x="10788650" y="2336800"/>
          <p14:tracePt t="128006" x="10788650" y="2330450"/>
          <p14:tracePt t="128226" x="10795000" y="2330450"/>
          <p14:tracePt t="128234" x="10807700" y="2330450"/>
          <p14:tracePt t="128246" x="10814050" y="2330450"/>
          <p14:tracePt t="128256" x="10820400" y="2336800"/>
          <p14:tracePt t="128272" x="10852150" y="2349500"/>
          <p14:tracePt t="128290" x="10896600" y="2355850"/>
          <p14:tracePt t="128306" x="10922000" y="2355850"/>
          <p14:tracePt t="128322" x="10928350" y="2355850"/>
          <p14:tracePt t="128382" x="10934700" y="2355850"/>
          <p14:tracePt t="128390" x="10941050" y="2355850"/>
          <p14:tracePt t="128446" x="10947400" y="2355850"/>
          <p14:tracePt t="128454" x="10960100" y="2355850"/>
          <p14:tracePt t="128463" x="10966450" y="2355850"/>
          <p14:tracePt t="128472" x="10972800" y="2355850"/>
          <p14:tracePt t="128489" x="10985500" y="2355850"/>
          <p14:tracePt t="128506" x="11017250" y="2400300"/>
          <p14:tracePt t="128522" x="11042650" y="2444750"/>
          <p14:tracePt t="128539" x="11068050" y="2501900"/>
          <p14:tracePt t="128556" x="11093450" y="2546350"/>
          <p14:tracePt t="128572" x="11112500" y="2590800"/>
          <p14:tracePt t="128590" x="11144250" y="2603500"/>
          <p14:tracePt t="128606" x="11163300" y="2609850"/>
          <p14:tracePt t="128622" x="11169650" y="2609850"/>
          <p14:tracePt t="128670" x="11176000" y="2609850"/>
          <p14:tracePt t="128674" x="11188700" y="2609850"/>
          <p14:tracePt t="128689" x="11245850" y="2622550"/>
          <p14:tracePt t="128706" x="11328400" y="2641600"/>
          <p14:tracePt t="128723" x="11404600" y="2647950"/>
          <p14:tracePt t="128739" x="11410950" y="2647950"/>
          <p14:tracePt t="128923" x="11404600" y="2647950"/>
          <p14:tracePt t="128930" x="11398250" y="2647950"/>
          <p14:tracePt t="128939" x="11385550" y="2647950"/>
          <p14:tracePt t="129026" x="11379200" y="2647950"/>
          <p14:tracePt t="129030" x="11379200" y="2654300"/>
          <p14:tracePt t="129039" x="11372850" y="2667000"/>
          <p14:tracePt t="129056" x="11366500" y="2667000"/>
          <p14:tracePt t="129072" x="11341100" y="2686050"/>
          <p14:tracePt t="129089" x="11309350" y="2743200"/>
          <p14:tracePt t="129106" x="11252200" y="2832100"/>
          <p14:tracePt t="129123" x="11182350" y="2940050"/>
          <p14:tracePt t="129140" x="11074400" y="3073400"/>
          <p14:tracePt t="129156" x="10934700" y="3295650"/>
          <p14:tracePt t="129173" x="10769600" y="3530600"/>
          <p14:tracePt t="129189" x="10610850" y="3765550"/>
          <p14:tracePt t="129206" x="10414000" y="4057650"/>
          <p14:tracePt t="129222" x="10363200" y="4127500"/>
          <p14:tracePt t="129407" x="10356850" y="4127500"/>
          <p14:tracePt t="129410" x="10350500" y="4133850"/>
          <p14:tracePt t="129422" x="10337800" y="4140200"/>
          <p14:tracePt t="129522" x="10337800" y="4146550"/>
          <p14:tracePt t="129527" x="10337800" y="4152900"/>
          <p14:tracePt t="129539" x="10337800" y="4184650"/>
          <p14:tracePt t="129556" x="10356850" y="4267200"/>
          <p14:tracePt t="129572" x="10439400" y="4387850"/>
          <p14:tracePt t="129589" x="10496550" y="4508500"/>
          <p14:tracePt t="129606" x="10547350" y="4686300"/>
          <p14:tracePt t="129623" x="10566400" y="4838700"/>
          <p14:tracePt t="129639" x="10610850" y="5035550"/>
          <p14:tracePt t="129656" x="10655300" y="5251450"/>
          <p14:tracePt t="129673" x="10655300" y="5537200"/>
          <p14:tracePt t="129689" x="10655300" y="5880100"/>
          <p14:tracePt t="129706" x="10636250" y="6261100"/>
          <p14:tracePt t="129722" x="10509250" y="6654800"/>
          <p14:tracePt t="129739" x="10299700" y="6851650"/>
          <p14:tracePt t="129756" x="10083800" y="6851650"/>
          <p14:tracePt t="129772" x="9861550" y="6851650"/>
          <p14:tracePt t="129789" x="9652000" y="6851650"/>
          <p14:tracePt t="129806" x="9442450" y="6851650"/>
          <p14:tracePt t="129823" x="9150350" y="6788150"/>
          <p14:tracePt t="129839" x="8978900" y="6756400"/>
          <p14:tracePt t="129855" x="8693150" y="6711950"/>
          <p14:tracePt t="129873" x="8477250" y="6673850"/>
          <p14:tracePt t="129889" x="8305800" y="6673850"/>
          <p14:tracePt t="129906" x="8191500" y="6673850"/>
          <p14:tracePt t="129922" x="8128000" y="6673850"/>
          <p14:tracePt t="129939" x="8102600" y="6673850"/>
          <p14:tracePt t="129956" x="8089900" y="6673850"/>
          <p14:tracePt t="129973" x="8070850" y="6673850"/>
          <p14:tracePt t="129989" x="8051800" y="6661150"/>
          <p14:tracePt t="130006" x="8026400" y="6635750"/>
          <p14:tracePt t="130022" x="8001000" y="6623050"/>
          <p14:tracePt t="130039" x="7981950" y="6591300"/>
          <p14:tracePt t="130056" x="7962900" y="6578600"/>
          <p14:tracePt t="130073" x="7937500" y="6553200"/>
          <p14:tracePt t="130089" x="7912100" y="6515100"/>
          <p14:tracePt t="130106" x="7899400" y="6489700"/>
          <p14:tracePt t="130122" x="7886700" y="6483350"/>
          <p14:tracePt t="130168" x="7880350" y="6483350"/>
          <p14:tracePt t="130175" x="7874000" y="6483350"/>
          <p14:tracePt t="130187" x="7867650" y="6483350"/>
          <p14:tracePt t="130195" x="7861300" y="6483350"/>
          <p14:tracePt t="130256" x="7848600" y="6483350"/>
          <p14:tracePt t="130264" x="7842250" y="6483350"/>
          <p14:tracePt t="130272" x="7816850" y="6483350"/>
          <p14:tracePt t="130289" x="7772400" y="6477000"/>
          <p14:tracePt t="130306" x="7664450" y="6445250"/>
          <p14:tracePt t="130323" x="7569200" y="6419850"/>
          <p14:tracePt t="130339" x="7518400" y="6388100"/>
          <p14:tracePt t="130356" x="7467600" y="6362700"/>
          <p14:tracePt t="130372" x="7442200" y="6318250"/>
          <p14:tracePt t="130389" x="7404100" y="6305550"/>
          <p14:tracePt t="130406" x="7334250" y="6305550"/>
          <p14:tracePt t="130423" x="7200900" y="6280150"/>
          <p14:tracePt t="130439" x="7092950" y="6248400"/>
          <p14:tracePt t="130455" x="7004050" y="6223000"/>
          <p14:tracePt t="130473" x="6896100" y="6197600"/>
          <p14:tracePt t="130489" x="6845300" y="6184900"/>
          <p14:tracePt t="130505" x="6838950" y="6184900"/>
          <p14:tracePt t="130543" x="6832600" y="6184900"/>
          <p14:tracePt t="130556" x="6826250" y="6184900"/>
          <p14:tracePt t="130592" x="6813550" y="6178550"/>
          <p14:tracePt t="130600" x="6807200" y="6172200"/>
          <p14:tracePt t="130605" x="6800850" y="6172200"/>
          <p14:tracePt t="130622" x="6769100" y="6146800"/>
          <p14:tracePt t="130640" x="6667500" y="6102350"/>
          <p14:tracePt t="130655" x="6527800" y="6070600"/>
          <p14:tracePt t="130672" x="6375400" y="6032500"/>
          <p14:tracePt t="130689" x="6223000" y="5981700"/>
          <p14:tracePt t="130707" x="6064250" y="5880100"/>
          <p14:tracePt t="130723" x="5975350" y="5810250"/>
          <p14:tracePt t="130739" x="5924550" y="5778500"/>
          <p14:tracePt t="130755" x="5880100" y="5765800"/>
          <p14:tracePt t="130773" x="5829300" y="5753100"/>
          <p14:tracePt t="130789" x="5791200" y="5746750"/>
          <p14:tracePt t="130806" x="5740400" y="5721350"/>
          <p14:tracePt t="130822" x="5702300" y="5708650"/>
          <p14:tracePt t="130839" x="5670550" y="5683250"/>
          <p14:tracePt t="130856" x="5657850" y="5664200"/>
          <p14:tracePt t="130872" x="5645150" y="5632450"/>
          <p14:tracePt t="130889" x="5632450" y="5613400"/>
          <p14:tracePt t="130907" x="5626100" y="5607050"/>
          <p14:tracePt t="130923" x="5626100" y="5600700"/>
          <p14:tracePt t="130940" x="5645150" y="5581650"/>
          <p14:tracePt t="130956" x="5657850" y="5581650"/>
          <p14:tracePt t="130972" x="5670550" y="5568950"/>
          <p14:tracePt t="130989" x="5702300" y="5549900"/>
          <p14:tracePt t="131005" x="5734050" y="5530850"/>
          <p14:tracePt t="131022" x="5765800" y="5518150"/>
          <p14:tracePt t="131039" x="5778500" y="5492750"/>
          <p14:tracePt t="131056" x="5816600" y="5480050"/>
          <p14:tracePt t="131072" x="5854700" y="5454650"/>
          <p14:tracePt t="131089" x="5886450" y="5441950"/>
          <p14:tracePt t="131105" x="5911850" y="5403850"/>
          <p14:tracePt t="131123" x="5924550" y="5353050"/>
          <p14:tracePt t="131139" x="5949950" y="5289550"/>
          <p14:tracePt t="131155" x="5949950" y="5251450"/>
          <p14:tracePt t="131172" x="5969000" y="5219700"/>
          <p14:tracePt t="131189" x="5969000" y="5194300"/>
          <p14:tracePt t="131206" x="5956300" y="5149850"/>
          <p14:tracePt t="131224" x="5899150" y="5073650"/>
          <p14:tracePt t="131240" x="5886450" y="5054600"/>
          <p14:tracePt t="131255" x="5873750" y="5048250"/>
          <p14:tracePt t="131296" x="5873750" y="5041900"/>
          <p14:tracePt t="131306" x="5873750" y="5035550"/>
          <p14:tracePt t="131322" x="5861050" y="5035550"/>
          <p14:tracePt t="131339" x="5848350" y="5035550"/>
          <p14:tracePt t="131355" x="5835650" y="5016500"/>
          <p14:tracePt t="131372" x="5822950" y="5010150"/>
          <p14:tracePt t="131389" x="5822950" y="5003800"/>
          <p14:tracePt t="131406" x="5816600" y="5003800"/>
          <p14:tracePt t="131422" x="5803900" y="4991100"/>
          <p14:tracePt t="131439" x="5772150" y="4972050"/>
          <p14:tracePt t="131456" x="5734050" y="4959350"/>
          <p14:tracePt t="131472" x="5683250" y="4940300"/>
          <p14:tracePt t="131489" x="5645150" y="4933950"/>
          <p14:tracePt t="131506" x="5638800" y="4933950"/>
          <p14:tracePt t="131539" x="5632450" y="4933950"/>
          <p14:tracePt t="131555" x="5594350" y="4933950"/>
          <p14:tracePt t="131573" x="5530850" y="4984750"/>
          <p14:tracePt t="131589" x="5486400" y="5060950"/>
          <p14:tracePt t="131606" x="5416550" y="5156200"/>
          <p14:tracePt t="131623" x="5378450" y="5270500"/>
          <p14:tracePt t="131639" x="5372100" y="5372100"/>
          <p14:tracePt t="131655" x="5372100" y="5467350"/>
          <p14:tracePt t="131672" x="5372100" y="5556250"/>
          <p14:tracePt t="131689" x="5372100" y="5613400"/>
          <p14:tracePt t="131706" x="5410200" y="5651500"/>
          <p14:tracePt t="131722" x="5473700" y="5689600"/>
          <p14:tracePt t="131739" x="5575300" y="5715000"/>
          <p14:tracePt t="131755" x="5702300" y="5734050"/>
          <p14:tracePt t="131772" x="5829300" y="5753100"/>
          <p14:tracePt t="131789" x="5873750" y="5765800"/>
          <p14:tracePt t="131806" x="5905500" y="5746750"/>
          <p14:tracePt t="131822" x="6013450" y="5670550"/>
          <p14:tracePt t="131839" x="6096000" y="5613400"/>
          <p14:tracePt t="131856" x="6191250" y="5549900"/>
          <p14:tracePt t="131872" x="6483350" y="5283200"/>
          <p14:tracePt t="131890" x="6578600" y="5156200"/>
          <p14:tracePt t="131906" x="6629400" y="5060950"/>
          <p14:tracePt t="131922" x="6629400" y="4959350"/>
          <p14:tracePt t="131939" x="6623050" y="4864100"/>
          <p14:tracePt t="131956" x="6584950" y="4781550"/>
          <p14:tracePt t="131972" x="6521450" y="4737100"/>
          <p14:tracePt t="131989" x="6400800" y="4673600"/>
          <p14:tracePt t="132006" x="6318250" y="4648200"/>
          <p14:tracePt t="132022" x="6235700" y="4648200"/>
          <p14:tracePt t="132039" x="6127750" y="4667250"/>
          <p14:tracePt t="132055" x="6000750" y="4699000"/>
          <p14:tracePt t="132073" x="5842000" y="4787900"/>
          <p14:tracePt t="132089" x="5753100" y="4864100"/>
          <p14:tracePt t="132106" x="5702300" y="4921250"/>
          <p14:tracePt t="132122" x="5664200" y="4991100"/>
          <p14:tracePt t="132139" x="5664200" y="5048250"/>
          <p14:tracePt t="132156" x="5664200" y="5099050"/>
          <p14:tracePt t="132172" x="5683250" y="5156200"/>
          <p14:tracePt t="132189" x="5715000" y="5194300"/>
          <p14:tracePt t="132206" x="5784850" y="5213350"/>
          <p14:tracePt t="132222" x="5854700" y="5219700"/>
          <p14:tracePt t="132239" x="5918200" y="5219700"/>
          <p14:tracePt t="132256" x="5949950" y="5219700"/>
          <p14:tracePt t="132272" x="5956300" y="5219700"/>
          <p14:tracePt t="132377" x="5949950" y="5219700"/>
          <p14:tracePt t="132389" x="5943600" y="5219700"/>
          <p14:tracePt t="132397" x="5937250" y="5219700"/>
          <p14:tracePt t="132421" x="5924550" y="5219700"/>
          <p14:tracePt t="132429" x="5918200" y="5219700"/>
          <p14:tracePt t="132439" x="5905500" y="5219700"/>
          <p14:tracePt t="132455" x="5886450" y="5238750"/>
          <p14:tracePt t="132472" x="5873750" y="5276850"/>
          <p14:tracePt t="132489" x="5873750" y="5289550"/>
          <p14:tracePt t="132506" x="5861050" y="5302250"/>
          <p14:tracePt t="132522" x="5861050" y="5321300"/>
          <p14:tracePt t="132565" x="5861050" y="5327650"/>
          <p14:tracePt t="132572" x="5861050" y="5334000"/>
          <p14:tracePt t="132637" x="5861050" y="5327650"/>
          <p14:tracePt t="132641" x="5861050" y="5308600"/>
          <p14:tracePt t="132656" x="5861050" y="5270500"/>
          <p14:tracePt t="132673" x="5867400" y="5181600"/>
          <p14:tracePt t="132688" x="5880100" y="5143500"/>
          <p14:tracePt t="132706" x="5899150" y="5105400"/>
          <p14:tracePt t="132722" x="5899150" y="5086350"/>
          <p14:tracePt t="132739" x="5899150" y="5080000"/>
          <p14:tracePt t="132772" x="5918200" y="5086350"/>
          <p14:tracePt t="132788" x="5975350" y="5149850"/>
          <p14:tracePt t="132806" x="6032500" y="5232400"/>
          <p14:tracePt t="132822" x="6064250" y="5327650"/>
          <p14:tracePt t="132839" x="6076950" y="5391150"/>
          <p14:tracePt t="132855" x="6076950" y="5410200"/>
          <p14:tracePt t="132890" x="6076950" y="5403850"/>
          <p14:tracePt t="132906" x="6096000" y="5346700"/>
          <p14:tracePt t="132922" x="6096000" y="5238750"/>
          <p14:tracePt t="132939" x="6115050" y="5156200"/>
          <p14:tracePt t="132956" x="6146800" y="5086350"/>
          <p14:tracePt t="132972" x="6159500" y="5067300"/>
          <p14:tracePt t="132989" x="6165850" y="5067300"/>
          <p14:tracePt t="133022" x="6184900" y="5111750"/>
          <p14:tracePt t="133039" x="6203950" y="5213350"/>
          <p14:tracePt t="133055" x="6223000" y="5334000"/>
          <p14:tracePt t="133073" x="6261100" y="5441950"/>
          <p14:tracePt t="133089" x="6267450" y="5480050"/>
          <p14:tracePt t="133105" x="6273800" y="5480050"/>
          <p14:tracePt t="133122" x="6286500" y="5441950"/>
          <p14:tracePt t="133138" x="6305550" y="5327650"/>
          <p14:tracePt t="133156" x="6324600" y="5187950"/>
          <p14:tracePt t="133172" x="6337300" y="5041900"/>
          <p14:tracePt t="133189" x="6337300" y="5003800"/>
          <p14:tracePt t="133222" x="6330950" y="5003800"/>
          <p14:tracePt t="133238" x="6350000" y="5086350"/>
          <p14:tracePt t="133255" x="6388100" y="5270500"/>
          <p14:tracePt t="133272" x="6445250" y="5467350"/>
          <p14:tracePt t="133289" x="6496050" y="5651500"/>
          <p14:tracePt t="133305" x="6534150" y="5708650"/>
          <p14:tracePt t="133322" x="6546850" y="5708650"/>
          <p14:tracePt t="133339" x="6546850" y="5651500"/>
          <p14:tracePt t="133355" x="6546850" y="5524500"/>
          <p14:tracePt t="133372" x="6502400" y="5378450"/>
          <p14:tracePt t="133389" x="6496050" y="5327650"/>
          <p14:tracePt t="133406" x="6496050" y="5321300"/>
          <p14:tracePt t="133438" x="6496050" y="5334000"/>
          <p14:tracePt t="133441" x="6496050" y="5340350"/>
          <p14:tracePt t="133455" x="6502400" y="5353050"/>
          <p14:tracePt t="133472" x="6502400" y="5378450"/>
          <p14:tracePt t="133548" x="6502400" y="5372100"/>
          <p14:tracePt t="133558" x="6502400" y="5365750"/>
          <p14:tracePt t="133649" x="6502400" y="5378450"/>
          <p14:tracePt t="133669" x="6502400" y="5384800"/>
          <p14:tracePt t="133677" x="6508750" y="5391150"/>
          <p14:tracePt t="133686" x="6521450" y="5397500"/>
          <p14:tracePt t="133693" x="6521450" y="5403850"/>
          <p14:tracePt t="133706" x="6534150" y="5403850"/>
          <p14:tracePt t="133722" x="6534150" y="5422900"/>
          <p14:tracePt t="133755" x="6534150" y="5435600"/>
          <p14:tracePt t="133789" x="6527800" y="5435600"/>
          <p14:tracePt t="133833" x="6515100" y="5435600"/>
          <p14:tracePt t="133841" x="6508750" y="5435600"/>
          <p14:tracePt t="133906" x="6502400" y="5435600"/>
          <p14:tracePt t="133910" x="6496050" y="5435600"/>
          <p14:tracePt t="133922" x="6477000" y="5422900"/>
          <p14:tracePt t="133938" x="6477000" y="5410200"/>
          <p14:tracePt t="134034" x="6477000" y="5416550"/>
          <p14:tracePt t="134042" x="6477000" y="5422900"/>
          <p14:tracePt t="134062" x="6483350" y="5422900"/>
          <p14:tracePt t="134070" x="6489700" y="5422900"/>
          <p14:tracePt t="134110" x="6496050" y="5422900"/>
          <p14:tracePt t="134118" x="6502400" y="5422900"/>
          <p14:tracePt t="134564" x="6502400" y="5410200"/>
          <p14:tracePt t="134566" x="6502400" y="5403850"/>
          <p14:tracePt t="134572" x="6502400" y="5391150"/>
          <p14:tracePt t="134589" x="6502400" y="5384800"/>
          <p14:tracePt t="134991" x="6502400" y="5372100"/>
          <p14:tracePt t="134998" x="6502400" y="5365750"/>
          <p14:tracePt t="135006" x="6502400" y="5353050"/>
          <p14:tracePt t="135022" x="6502400" y="5346700"/>
          <p14:tracePt t="135038" x="6502400" y="5327650"/>
          <p14:tracePt t="135055" x="6502400" y="5308600"/>
          <p14:tracePt t="135122" x="6502400" y="5295900"/>
          <p14:tracePt t="135130" x="6508750" y="5289550"/>
          <p14:tracePt t="135138" x="6521450" y="5289550"/>
          <p14:tracePt t="135155" x="6527800" y="5283200"/>
          <p14:tracePt t="135172" x="6534150" y="5257800"/>
          <p14:tracePt t="135189" x="6546850" y="5251450"/>
          <p14:tracePt t="135205" x="6565900" y="5238750"/>
          <p14:tracePt t="135222" x="6584950" y="5207000"/>
          <p14:tracePt t="135238" x="6597650" y="5200650"/>
          <p14:tracePt t="135255" x="6616700" y="5194300"/>
          <p14:tracePt t="135272" x="6623050" y="5181600"/>
          <p14:tracePt t="135288" x="6635750" y="5181600"/>
          <p14:tracePt t="135306" x="6648450" y="5181600"/>
          <p14:tracePt t="135322" x="6680200" y="5194300"/>
          <p14:tracePt t="135338" x="6731000" y="5264150"/>
          <p14:tracePt t="135355" x="6788150" y="5353050"/>
          <p14:tracePt t="135372" x="6845300" y="5422900"/>
          <p14:tracePt t="135388" x="6889750" y="5467350"/>
          <p14:tracePt t="135391" x="6896100" y="5473700"/>
          <p14:tracePt t="135406" x="6902450" y="5492750"/>
          <p14:tracePt t="135422" x="6908800" y="5499100"/>
          <p14:tracePt t="135438" x="6915150" y="5499100"/>
          <p14:tracePt t="135472" x="6908800" y="5480050"/>
          <p14:tracePt t="135488" x="6877050" y="5416550"/>
          <p14:tracePt t="135505" x="6858000" y="5327650"/>
          <p14:tracePt t="135522" x="6858000" y="5194300"/>
          <p14:tracePt t="135538" x="6858000" y="5130800"/>
          <p14:tracePt t="135555" x="6889750" y="5080000"/>
          <p14:tracePt t="135572" x="6921500" y="5029200"/>
          <p14:tracePt t="135589" x="6934200" y="5003800"/>
          <p14:tracePt t="135639" x="6946900" y="5003800"/>
          <p14:tracePt t="135647" x="6953250" y="5003800"/>
          <p14:tracePt t="135655" x="6959600" y="5010150"/>
          <p14:tracePt t="135672" x="6985000" y="5022850"/>
          <p14:tracePt t="135688" x="6997700" y="5054600"/>
          <p14:tracePt t="135705" x="6997700" y="5099050"/>
          <p14:tracePt t="135722" x="6991350" y="5207000"/>
          <p14:tracePt t="135738" x="6953250" y="5289550"/>
          <p14:tracePt t="135755" x="6902450" y="5365750"/>
          <p14:tracePt t="135772" x="6883400" y="5391150"/>
          <p14:tracePt t="135788" x="6870700" y="5397500"/>
          <p14:tracePt t="135806" x="6864350" y="5403850"/>
          <p14:tracePt t="135822" x="6845300" y="5397500"/>
          <p14:tracePt t="135838" x="6832600" y="5359400"/>
          <p14:tracePt t="135855" x="6826250" y="5308600"/>
          <p14:tracePt t="135872" x="6826250" y="5270500"/>
          <p14:tracePt t="135889" x="6826250" y="5226050"/>
          <p14:tracePt t="135890" x="6826250" y="5219700"/>
          <p14:tracePt t="135905" x="6826250" y="5194300"/>
          <p14:tracePt t="135922" x="6826250" y="5162550"/>
          <p14:tracePt t="135938" x="6838950" y="5149850"/>
          <p14:tracePt t="135955" x="6851650" y="5149850"/>
          <p14:tracePt t="135988" x="6864350" y="5149850"/>
          <p14:tracePt t="136005" x="6877050" y="5149850"/>
          <p14:tracePt t="136022" x="6896100" y="5175250"/>
          <p14:tracePt t="136038" x="6908800" y="5194300"/>
          <p14:tracePt t="136055" x="6927850" y="5226050"/>
          <p14:tracePt t="136072" x="6940550" y="5245100"/>
          <p14:tracePt t="136136" x="6940550" y="5238750"/>
          <p14:tracePt t="136139" x="6940550" y="5232400"/>
          <p14:tracePt t="136147" x="6940550" y="5226050"/>
          <p14:tracePt t="136155" x="6940550" y="5219700"/>
          <p14:tracePt t="136172" x="6940550" y="5207000"/>
          <p14:tracePt t="136271" x="6934200" y="5207000"/>
          <p14:tracePt t="136356" x="6934200" y="5213350"/>
          <p14:tracePt t="136363" x="6934200" y="5219700"/>
          <p14:tracePt t="136371" x="6921500" y="5219700"/>
          <p14:tracePt t="136388" x="6915150" y="5232400"/>
          <p14:tracePt t="136405" x="6896100" y="5245100"/>
          <p14:tracePt t="136422" x="6870700" y="5264150"/>
          <p14:tracePt t="136438" x="6870700" y="5276850"/>
          <p14:tracePt t="136903" x="6864350" y="5276850"/>
          <p14:tracePt t="136908" x="6864350" y="5283200"/>
          <p14:tracePt t="136922" x="6940550" y="5295900"/>
          <p14:tracePt t="136939" x="7239000" y="5251450"/>
          <p14:tracePt t="136955" x="7473950" y="5181600"/>
          <p14:tracePt t="136971" x="7658100" y="5086350"/>
          <p14:tracePt t="136988" x="7740650" y="5010150"/>
          <p14:tracePt t="137005" x="7772400" y="4965700"/>
          <p14:tracePt t="137021" x="7797800" y="4946650"/>
          <p14:tracePt t="137040" x="7874000" y="4908550"/>
          <p14:tracePt t="137055" x="8026400" y="4902200"/>
          <p14:tracePt t="137071" x="8229600" y="4902200"/>
          <p14:tracePt t="137088" x="8464550" y="4902200"/>
          <p14:tracePt t="137106" x="8616950" y="4902200"/>
          <p14:tracePt t="137122" x="8674100" y="4902200"/>
          <p14:tracePt t="137138" x="8693150" y="4902200"/>
          <p14:tracePt t="137155" x="8699500" y="4902200"/>
          <p14:tracePt t="137352" x="8686800" y="4902200"/>
          <p14:tracePt t="137357" x="8680450" y="4902200"/>
          <p14:tracePt t="137359" x="8674100" y="4908550"/>
          <p14:tracePt t="137371" x="8636000" y="4933950"/>
          <p14:tracePt t="137388" x="8502650" y="4953000"/>
          <p14:tracePt t="137406" x="8324850" y="5003800"/>
          <p14:tracePt t="137422" x="8070850" y="5067300"/>
          <p14:tracePt t="137438" x="7874000" y="5099050"/>
          <p14:tracePt t="137455" x="7721600" y="5111750"/>
          <p14:tracePt t="137471" x="7658100" y="5118100"/>
          <p14:tracePt t="137488" x="7626350" y="5118100"/>
          <p14:tracePt t="137505" x="7607300" y="5118100"/>
          <p14:tracePt t="137522" x="7581900" y="5118100"/>
          <p14:tracePt t="137538" x="7543800" y="5118100"/>
          <p14:tracePt t="137555" x="7531100" y="5118100"/>
          <p14:tracePt t="137605" x="7524750" y="5118100"/>
          <p14:tracePt t="137608" x="7524750" y="5124450"/>
          <p14:tracePt t="137621" x="7499350" y="5143500"/>
          <p14:tracePt t="137638" x="7467600" y="5162550"/>
          <p14:tracePt t="137656" x="7429500" y="5187950"/>
          <p14:tracePt t="137672" x="7397750" y="5226050"/>
          <p14:tracePt t="137688" x="7372350" y="5238750"/>
          <p14:tracePt t="137705" x="7353300" y="5257800"/>
          <p14:tracePt t="137722" x="7340600" y="5264150"/>
          <p14:tracePt t="137738" x="7334250" y="5276850"/>
          <p14:tracePt t="137755" x="7296150" y="5289550"/>
          <p14:tracePt t="137771" x="7258050" y="5295900"/>
          <p14:tracePt t="137788" x="7232650" y="5308600"/>
          <p14:tracePt t="137805" x="7181850" y="5334000"/>
          <p14:tracePt t="137821" x="7124700" y="5340350"/>
          <p14:tracePt t="137838" x="7054850" y="5365750"/>
          <p14:tracePt t="137856" x="6978650" y="5378450"/>
          <p14:tracePt t="137871" x="6927850" y="5378450"/>
          <p14:tracePt t="137888" x="6845300" y="5378450"/>
          <p14:tracePt t="137905" x="6794500" y="5378450"/>
          <p14:tracePt t="137922" x="6743700" y="5378450"/>
          <p14:tracePt t="137938" x="6718300" y="5378450"/>
          <p14:tracePt t="137956" x="6686550" y="5365750"/>
          <p14:tracePt t="137972" x="6680200" y="5365750"/>
          <p14:tracePt t="137988" x="6661150" y="5365750"/>
          <p14:tracePt t="138005" x="6623050" y="5378450"/>
          <p14:tracePt t="138023" x="6610350" y="5384800"/>
          <p14:tracePt t="138117" x="6597650" y="5384800"/>
          <p14:tracePt t="138124" x="6591300" y="5384800"/>
          <p14:tracePt t="138129" x="6584950" y="5384800"/>
          <p14:tracePt t="138138" x="6572250" y="5384800"/>
          <p14:tracePt t="138155" x="6489700" y="5384800"/>
          <p14:tracePt t="138173" x="6381750" y="5372100"/>
          <p14:tracePt t="138188" x="6299200" y="5372100"/>
          <p14:tracePt t="138205" x="6267450" y="5372100"/>
          <p14:tracePt t="138253" x="6261100" y="5372100"/>
          <p14:tracePt t="138261" x="6254750" y="5372100"/>
          <p14:tracePt t="138397" x="6248400" y="5372100"/>
          <p14:tracePt t="138406" x="6242050" y="5372100"/>
          <p14:tracePt t="138421" x="6229350" y="5372100"/>
          <p14:tracePt t="138429" x="6223000" y="5372100"/>
          <p14:tracePt t="138438" x="6223000" y="5384800"/>
          <p14:tracePt t="138455" x="6203950" y="5384800"/>
          <p14:tracePt t="138471" x="6184900" y="5384800"/>
          <p14:tracePt t="138488" x="6146800" y="5403850"/>
          <p14:tracePt t="138505" x="6121400" y="5416550"/>
          <p14:tracePt t="138521" x="6115050" y="5416550"/>
          <p14:tracePt t="138969" x="6121400" y="5416550"/>
          <p14:tracePt t="138976" x="6127750" y="5416550"/>
          <p14:tracePt t="138984" x="6140450" y="5416550"/>
          <p14:tracePt t="138989" x="6146800" y="5416550"/>
          <p14:tracePt t="139005" x="6178550" y="5441950"/>
          <p14:tracePt t="139022" x="6197600" y="5441950"/>
          <p14:tracePt t="139038" x="6216650" y="5441950"/>
          <p14:tracePt t="139055" x="6235700" y="5441950"/>
          <p14:tracePt t="139072" x="6286500" y="5441950"/>
          <p14:tracePt t="139089" x="6356350" y="5441950"/>
          <p14:tracePt t="139105" x="6407150" y="5461000"/>
          <p14:tracePt t="139122" x="6457950" y="5461000"/>
          <p14:tracePt t="139138" x="6470650" y="5461000"/>
          <p14:tracePt t="139155" x="6477000" y="5461000"/>
          <p14:tracePt t="139297" x="6489700" y="5461000"/>
          <p14:tracePt t="139301" x="6496050" y="5461000"/>
          <p14:tracePt t="139305" x="6502400" y="5461000"/>
          <p14:tracePt t="139322" x="6534150" y="5461000"/>
          <p14:tracePt t="139338" x="6546850" y="5454650"/>
          <p14:tracePt t="139355" x="6553200" y="5461000"/>
          <p14:tracePt t="139449" x="6546850" y="5461000"/>
          <p14:tracePt t="140149" x="6546850" y="5467350"/>
          <p14:tracePt t="140157" x="6546850" y="5473700"/>
          <p14:tracePt t="140161" x="6553200" y="5473700"/>
          <p14:tracePt t="140177" x="6553200" y="5486400"/>
          <p14:tracePt t="140188" x="6553200" y="5492750"/>
          <p14:tracePt t="140218" x="6553200" y="5499100"/>
          <p14:tracePt t="140226" x="6553200" y="5505450"/>
          <p14:tracePt t="140239" x="6546850" y="5511800"/>
          <p14:tracePt t="140255" x="6540500" y="5524500"/>
          <p14:tracePt t="140271" x="6521450" y="5537200"/>
          <p14:tracePt t="140288" x="6496050" y="5549900"/>
          <p14:tracePt t="140305" x="6477000" y="5562600"/>
          <p14:tracePt t="140321" x="6445250" y="5575300"/>
          <p14:tracePt t="140338" x="6438900" y="5581650"/>
          <p14:tracePt t="140422" x="6432550" y="5581650"/>
          <p14:tracePt t="140430" x="6426200" y="5581650"/>
          <p14:tracePt t="140446" x="6419850" y="5581650"/>
          <p14:tracePt t="140454" x="6407150" y="5581650"/>
          <p14:tracePt t="140471" x="6394450" y="5588000"/>
          <p14:tracePt t="140488" x="6394450" y="5600700"/>
          <p14:tracePt t="140578" x="6388100" y="5600700"/>
          <p14:tracePt t="140586" x="6381750" y="5600700"/>
          <p14:tracePt t="140902" x="6369050" y="5600700"/>
          <p14:tracePt t="140906" x="6369050" y="5607050"/>
          <p14:tracePt t="140910" x="6362700" y="5607050"/>
          <p14:tracePt t="140921" x="6362700" y="5613400"/>
          <p14:tracePt t="140938" x="6432550" y="5613400"/>
          <p14:tracePt t="140954" x="6451600" y="5613400"/>
          <p14:tracePt t="141010" x="6457950" y="5613400"/>
          <p14:tracePt t="141018" x="6470650" y="5613400"/>
          <p14:tracePt t="141039" x="6477000" y="5613400"/>
          <p14:tracePt t="141046" x="6483350" y="5613400"/>
          <p14:tracePt t="141151" x="6489700" y="5613400"/>
          <p14:tracePt t="141155" x="6489700" y="5619750"/>
          <p14:tracePt t="141158" x="6496050" y="5626100"/>
          <p14:tracePt t="141171" x="6508750" y="5645150"/>
          <p14:tracePt t="141188" x="6521450" y="5664200"/>
          <p14:tracePt t="141204" x="6527800" y="5683250"/>
          <p14:tracePt t="141221" x="6527800" y="5689600"/>
          <p14:tracePt t="141250" x="6534150" y="5689600"/>
          <p14:tracePt t="141258" x="6534150" y="5695950"/>
          <p14:tracePt t="141271" x="6534150" y="5702300"/>
          <p14:tracePt t="141288" x="6553200" y="5702300"/>
          <p14:tracePt t="141321" x="6553200" y="5721350"/>
          <p14:tracePt t="141338" x="6572250" y="5721350"/>
          <p14:tracePt t="141355" x="6591300" y="5721350"/>
          <p14:tracePt t="141371" x="6610350" y="5708650"/>
          <p14:tracePt t="141388" x="6629400" y="5702300"/>
          <p14:tracePt t="141391" x="6629400" y="5695950"/>
          <p14:tracePt t="141405" x="6635750" y="5695950"/>
          <p14:tracePt t="141421" x="6642100" y="5683250"/>
          <p14:tracePt t="141437" x="6673850" y="5619750"/>
          <p14:tracePt t="141455" x="6692900" y="5581650"/>
          <p14:tracePt t="141471" x="6692900" y="5575300"/>
          <p14:tracePt t="141488" x="6673850" y="5562600"/>
          <p14:tracePt t="141505" x="6648450" y="5537200"/>
          <p14:tracePt t="141522" x="6591300" y="5480050"/>
          <p14:tracePt t="141538" x="6546850" y="5454650"/>
          <p14:tracePt t="141554" x="6496050" y="5397500"/>
          <p14:tracePt t="141571" x="6483350" y="5365750"/>
          <p14:tracePt t="141588" x="6470650" y="5340350"/>
          <p14:tracePt t="141605" x="6451600" y="5334000"/>
          <p14:tracePt t="141678" x="6445250" y="5334000"/>
          <p14:tracePt t="141686" x="6438900" y="5334000"/>
          <p14:tracePt t="141691" x="6419850" y="5334000"/>
          <p14:tracePt t="141705" x="6388100" y="5321300"/>
          <p14:tracePt t="141721" x="6362700" y="5321300"/>
          <p14:tracePt t="141807" x="6350000" y="5321300"/>
          <p14:tracePt t="141814" x="6343650" y="5321300"/>
          <p14:tracePt t="141826" x="6337300" y="5321300"/>
          <p14:tracePt t="141839" x="6324600" y="5321300"/>
          <p14:tracePt t="141854" x="6292850" y="5321300"/>
          <p14:tracePt t="141872" x="6248400" y="5308600"/>
          <p14:tracePt t="141888" x="6210300" y="5295900"/>
          <p14:tracePt t="141891" x="6203950" y="5295900"/>
          <p14:tracePt t="141905" x="6172200" y="5276850"/>
          <p14:tracePt t="141922" x="6083300" y="5226050"/>
          <p14:tracePt t="141938" x="6013450" y="5194300"/>
          <p14:tracePt t="141954" x="5975350" y="5168900"/>
          <p14:tracePt t="141971" x="5956300" y="5156200"/>
          <p14:tracePt t="141988" x="5937250" y="5149850"/>
          <p14:tracePt t="142005" x="5930900" y="5137150"/>
          <p14:tracePt t="142021" x="5918200" y="5118100"/>
          <p14:tracePt t="142038" x="5886450" y="5105400"/>
          <p14:tracePt t="142055" x="5854700" y="5105400"/>
          <p14:tracePt t="142071" x="5835650" y="5105400"/>
          <p14:tracePt t="142088" x="5810250" y="5105400"/>
          <p14:tracePt t="142104" x="5778500" y="5105400"/>
          <p14:tracePt t="142121" x="5734050" y="5105400"/>
          <p14:tracePt t="142138" x="5664200" y="5118100"/>
          <p14:tracePt t="142154" x="5594350" y="5111750"/>
          <p14:tracePt t="142171" x="5556250" y="5086350"/>
          <p14:tracePt t="142187" x="5486400" y="5054600"/>
          <p14:tracePt t="142205" x="5429250" y="5022850"/>
          <p14:tracePt t="142221" x="5372100" y="4978400"/>
          <p14:tracePt t="142238" x="5321300" y="4953000"/>
          <p14:tracePt t="142254" x="5283200" y="4953000"/>
          <p14:tracePt t="142271" x="5232400" y="4953000"/>
          <p14:tracePt t="142288" x="5168900" y="4997450"/>
          <p14:tracePt t="142304" x="5137150" y="5010150"/>
          <p14:tracePt t="142321" x="5118100" y="5035550"/>
          <p14:tracePt t="142337" x="5099050" y="5060950"/>
          <p14:tracePt t="142355" x="5060950" y="5130800"/>
          <p14:tracePt t="142371" x="5003800" y="5213350"/>
          <p14:tracePt t="142389" x="4953000" y="5302250"/>
          <p14:tracePt t="142391" x="4933950" y="5327650"/>
          <p14:tracePt t="142404" x="4908550" y="5397500"/>
          <p14:tracePt t="142421" x="4895850" y="5435600"/>
          <p14:tracePt t="142438" x="4889500" y="5473700"/>
          <p14:tracePt t="142455" x="4876800" y="5530850"/>
          <p14:tracePt t="142471" x="4864100" y="5568950"/>
          <p14:tracePt t="142488" x="4857750" y="5581650"/>
          <p14:tracePt t="142504" x="4857750" y="5607050"/>
          <p14:tracePt t="142521" x="4857750" y="5645150"/>
          <p14:tracePt t="142538" x="4870450" y="5683250"/>
          <p14:tracePt t="142554" x="4883150" y="5734050"/>
          <p14:tracePt t="142571" x="4940300" y="5803900"/>
          <p14:tracePt t="142588" x="4959350" y="5842000"/>
          <p14:tracePt t="142604" x="4991100" y="5873750"/>
          <p14:tracePt t="142621" x="5003800" y="5886450"/>
          <p14:tracePt t="142638" x="5054600" y="5905500"/>
          <p14:tracePt t="142654" x="5111750" y="5905500"/>
          <p14:tracePt t="142671" x="5194300" y="5899150"/>
          <p14:tracePt t="142687" x="5314950" y="5880100"/>
          <p14:tracePt t="142705" x="5435600" y="5835650"/>
          <p14:tracePt t="142721" x="5549900" y="5772150"/>
          <p14:tracePt t="142738" x="5645150" y="5746750"/>
          <p14:tracePt t="142754" x="5708650" y="5708650"/>
          <p14:tracePt t="142771" x="5765800" y="5676900"/>
          <p14:tracePt t="142787" x="5784850" y="5670550"/>
          <p14:tracePt t="142804" x="5784850" y="5645150"/>
          <p14:tracePt t="142821" x="5810250" y="5632450"/>
          <p14:tracePt t="142838" x="5835650" y="5581650"/>
          <p14:tracePt t="142854" x="5861050" y="5524500"/>
          <p14:tracePt t="142871" x="5886450" y="5422900"/>
          <p14:tracePt t="142889" x="5905500" y="5321300"/>
          <p14:tracePt t="142891" x="5918200" y="5302250"/>
          <p14:tracePt t="142905" x="5924550" y="5238750"/>
          <p14:tracePt t="142921" x="5924550" y="5156200"/>
          <p14:tracePt t="142938" x="5924550" y="5099050"/>
          <p14:tracePt t="142954" x="5911850" y="5048250"/>
          <p14:tracePt t="142971" x="5880100" y="5016500"/>
          <p14:tracePt t="142988" x="5861050" y="5010150"/>
          <p14:tracePt t="143005" x="5835650" y="4991100"/>
          <p14:tracePt t="143021" x="5797550" y="4978400"/>
          <p14:tracePt t="143038" x="5753100" y="4978400"/>
          <p14:tracePt t="143054" x="5708650" y="4972050"/>
          <p14:tracePt t="143071" x="5676900" y="4965700"/>
          <p14:tracePt t="143088" x="5638800" y="4965700"/>
          <p14:tracePt t="143104" x="5600700" y="4965700"/>
          <p14:tracePt t="143121" x="5562600" y="4965700"/>
          <p14:tracePt t="143138" x="5530850" y="4965700"/>
          <p14:tracePt t="143154" x="5480050" y="4959350"/>
          <p14:tracePt t="143171" x="5410200" y="4940300"/>
          <p14:tracePt t="143188" x="5327650" y="4914900"/>
          <p14:tracePt t="143204" x="5251450" y="4902200"/>
          <p14:tracePt t="143221" x="5207000" y="4902200"/>
          <p14:tracePt t="143238" x="5149850" y="4914900"/>
          <p14:tracePt t="143254" x="5086350" y="4959350"/>
          <p14:tracePt t="143271" x="4984750" y="5003800"/>
          <p14:tracePt t="143287" x="4876800" y="5054600"/>
          <p14:tracePt t="143304" x="4819650" y="5080000"/>
          <p14:tracePt t="143321" x="4711700" y="5149850"/>
          <p14:tracePt t="143337" x="4686300" y="5162550"/>
          <p14:tracePt t="143355" x="4660900" y="5200650"/>
          <p14:tracePt t="143371" x="4635500" y="5226050"/>
          <p14:tracePt t="143389" x="4578350" y="5283200"/>
          <p14:tracePt t="143404" x="4552950" y="5321300"/>
          <p14:tracePt t="143421" x="4527550" y="5353050"/>
          <p14:tracePt t="143438" x="4527550" y="5372100"/>
          <p14:tracePt t="143454" x="4527550" y="5403850"/>
          <p14:tracePt t="143471" x="4527550" y="5435600"/>
          <p14:tracePt t="143487" x="4527550" y="5480050"/>
          <p14:tracePt t="143505" x="4527550" y="5530850"/>
          <p14:tracePt t="143521" x="4559300" y="5581650"/>
          <p14:tracePt t="143538" x="4597400" y="5638800"/>
          <p14:tracePt t="143555" x="4673600" y="5721350"/>
          <p14:tracePt t="143572" x="4743450" y="5772150"/>
          <p14:tracePt t="143587" x="4819650" y="5816600"/>
          <p14:tracePt t="143604" x="4870450" y="5848350"/>
          <p14:tracePt t="143621" x="4940300" y="5854700"/>
          <p14:tracePt t="143637" x="5003800" y="5854700"/>
          <p14:tracePt t="143654" x="5111750" y="5842000"/>
          <p14:tracePt t="143670" x="5226050" y="5791200"/>
          <p14:tracePt t="143688" x="5365750" y="5715000"/>
          <p14:tracePt t="143704" x="5461000" y="5664200"/>
          <p14:tracePt t="143721" x="5549900" y="5607050"/>
          <p14:tracePt t="143738" x="5594350" y="5588000"/>
          <p14:tracePt t="143754" x="5613400" y="5575300"/>
          <p14:tracePt t="143771" x="5645150" y="5562600"/>
          <p14:tracePt t="143787" x="5676900" y="5549900"/>
          <p14:tracePt t="143804" x="5727700" y="5524500"/>
          <p14:tracePt t="143821" x="5784850" y="5480050"/>
          <p14:tracePt t="143838" x="5829300" y="5403850"/>
          <p14:tracePt t="143854" x="5861050" y="5334000"/>
          <p14:tracePt t="143871" x="5899150" y="5219700"/>
          <p14:tracePt t="143888" x="5892800" y="5137150"/>
          <p14:tracePt t="143905" x="5886450" y="5060950"/>
          <p14:tracePt t="143921" x="5861050" y="4997450"/>
          <p14:tracePt t="143938" x="5835650" y="4959350"/>
          <p14:tracePt t="143954" x="5822950" y="4927600"/>
          <p14:tracePt t="143971" x="5797550" y="4895850"/>
          <p14:tracePt t="143988" x="5784850" y="4883150"/>
          <p14:tracePt t="144004" x="5759450" y="4883150"/>
          <p14:tracePt t="144021" x="5734050" y="4883150"/>
          <p14:tracePt t="144037" x="5708650" y="4883150"/>
          <p14:tracePt t="144054" x="5657850" y="4908550"/>
          <p14:tracePt t="144071" x="5556250" y="4953000"/>
          <p14:tracePt t="144088" x="5473700" y="4972050"/>
          <p14:tracePt t="144105" x="5422900" y="4991100"/>
          <p14:tracePt t="144121" x="5416550" y="4997450"/>
          <p14:tracePt t="144154" x="5391150" y="5022850"/>
          <p14:tracePt t="144171" x="5378450" y="5048250"/>
          <p14:tracePt t="144187" x="5359400" y="5099050"/>
          <p14:tracePt t="144204" x="5353050" y="5143500"/>
          <p14:tracePt t="144221" x="5346700" y="5207000"/>
          <p14:tracePt t="144237" x="5346700" y="5264150"/>
          <p14:tracePt t="144254" x="5346700" y="5308600"/>
          <p14:tracePt t="144272" x="5429250" y="5372100"/>
          <p14:tracePt t="144304" x="5416550" y="5359400"/>
          <p14:tracePt t="144337" x="5410200" y="5359400"/>
          <p14:tracePt t="144354" x="5403850" y="5359400"/>
          <p14:tracePt t="144442" x="5410200" y="5359400"/>
          <p14:tracePt t="144445" x="5416550" y="5359400"/>
          <p14:tracePt t="144454" x="5429250" y="5359400"/>
          <p14:tracePt t="144613" x="5435600" y="5359400"/>
          <p14:tracePt t="144622" x="5441950" y="5359400"/>
          <p14:tracePt t="144645" x="5448300" y="5365750"/>
          <p14:tracePt t="144649" x="5448300" y="5372100"/>
          <p14:tracePt t="144654" x="5454650" y="5372100"/>
          <p14:tracePt t="144670" x="5454650" y="5403850"/>
          <p14:tracePt t="144687" x="5467350" y="5461000"/>
          <p14:tracePt t="144704" x="5480050" y="5549900"/>
          <p14:tracePt t="144721" x="5486400" y="5594350"/>
          <p14:tracePt t="144738" x="5505450" y="5619750"/>
          <p14:tracePt t="144754" x="5511800" y="5626100"/>
          <p14:tracePt t="144770" x="5524500" y="5626100"/>
          <p14:tracePt t="144877" x="5537200" y="5626100"/>
          <p14:tracePt t="144885" x="5543550" y="5626100"/>
          <p14:tracePt t="144901" x="5549900" y="5626100"/>
          <p14:tracePt t="144909" x="5556250" y="5626100"/>
          <p14:tracePt t="144925" x="5556250" y="5619750"/>
          <p14:tracePt t="144937" x="5562600" y="5600700"/>
          <p14:tracePt t="144954" x="5575300" y="5594350"/>
          <p14:tracePt t="144970" x="5588000" y="5581650"/>
          <p14:tracePt t="144987" x="5600700" y="5562600"/>
          <p14:tracePt t="145005" x="5626100" y="5543550"/>
          <p14:tracePt t="145021" x="5638800" y="5543550"/>
          <p14:tracePt t="145037" x="5657850" y="5556250"/>
          <p14:tracePt t="145054" x="5689600" y="5600700"/>
          <p14:tracePt t="145070" x="5715000" y="5638800"/>
          <p14:tracePt t="145087" x="5734050" y="5670550"/>
          <p14:tracePt t="145104" x="5740400" y="5683250"/>
          <p14:tracePt t="145121" x="5753100" y="5689600"/>
          <p14:tracePt t="145173" x="5765800" y="5689600"/>
          <p14:tracePt t="145181" x="5772150" y="5689600"/>
          <p14:tracePt t="145209" x="5778500" y="5689600"/>
          <p14:tracePt t="145217" x="5784850" y="5689600"/>
          <p14:tracePt t="145225" x="5784850" y="5695950"/>
          <p14:tracePt t="145237" x="5784850" y="5702300"/>
          <p14:tracePt t="145305" x="5791200" y="5702300"/>
          <p14:tracePt t="145310" x="5791200" y="5695950"/>
          <p14:tracePt t="145320" x="5803900" y="5695950"/>
          <p14:tracePt t="145496" x="5810250" y="5695950"/>
          <p14:tracePt t="145505" x="5816600" y="5695950"/>
          <p14:tracePt t="145581" x="5822950" y="5695950"/>
          <p14:tracePt t="145585" x="5829300" y="5695950"/>
          <p14:tracePt t="145589" x="5842000" y="5695950"/>
          <p14:tracePt t="145604" x="5848350" y="5695950"/>
          <p14:tracePt t="145621" x="5861050" y="5695950"/>
          <p14:tracePt t="145686" x="5867400" y="5695950"/>
          <p14:tracePt t="145693" x="5880100" y="5695950"/>
          <p14:tracePt t="145717" x="5886450" y="5695950"/>
          <p14:tracePt t="145725" x="5892800" y="5695950"/>
          <p14:tracePt t="145737" x="5905500" y="5715000"/>
          <p14:tracePt t="145754" x="5937250" y="5727700"/>
          <p14:tracePt t="145770" x="5962650" y="5753100"/>
          <p14:tracePt t="145787" x="5981700" y="5759450"/>
          <p14:tracePt t="145804" x="6000750" y="5765800"/>
          <p14:tracePt t="145889" x="6007100" y="5765800"/>
          <p14:tracePt t="145897" x="6013450" y="5765800"/>
          <p14:tracePt t="145909" x="6019800" y="5765800"/>
          <p14:tracePt t="145921" x="6038850" y="5765800"/>
          <p14:tracePt t="145937" x="6064250" y="5765800"/>
          <p14:tracePt t="145954" x="6076950" y="5765800"/>
          <p14:tracePt t="146025" x="6083300" y="5765800"/>
          <p14:tracePt t="146030" x="6089650" y="5759450"/>
          <p14:tracePt t="146037" x="6102350" y="5759450"/>
          <p14:tracePt t="146054" x="6172200" y="5727700"/>
          <p14:tracePt t="146071" x="6248400" y="5715000"/>
          <p14:tracePt t="146087" x="6273800" y="5702300"/>
          <p14:tracePt t="146104" x="6286500" y="5702300"/>
          <p14:tracePt t="146120" x="6305550" y="5702300"/>
          <p14:tracePt t="146137" x="6330950" y="5715000"/>
          <p14:tracePt t="146154" x="6350000" y="5715000"/>
          <p14:tracePt t="146170" x="6369050" y="5715000"/>
          <p14:tracePt t="146187" x="6381750" y="5715000"/>
          <p14:tracePt t="146204" x="6388100" y="5715000"/>
          <p14:tracePt t="146401" x="6388100" y="5702300"/>
          <p14:tracePt t="146690" x="6394450" y="5702300"/>
          <p14:tracePt t="146698" x="6407150" y="5702300"/>
          <p14:tracePt t="146719" x="6413500" y="5702300"/>
          <p14:tracePt t="146726" x="6419850" y="5702300"/>
          <p14:tracePt t="146737" x="6419850" y="5695950"/>
          <p14:tracePt t="146753" x="6432550" y="5676900"/>
          <p14:tracePt t="146771" x="6451600" y="5657850"/>
          <p14:tracePt t="146787" x="6470650" y="5645150"/>
          <p14:tracePt t="146803" x="6483350" y="5619750"/>
          <p14:tracePt t="146820" x="6502400" y="5600700"/>
          <p14:tracePt t="146838" x="6527800" y="5575300"/>
          <p14:tracePt t="146854" x="6534150" y="5556250"/>
          <p14:tracePt t="146870" x="6540500" y="5543550"/>
          <p14:tracePt t="146887" x="6565900" y="5524500"/>
          <p14:tracePt t="146906" x="6597650" y="5473700"/>
          <p14:tracePt t="146920" x="6604000" y="5454650"/>
          <p14:tracePt t="146937" x="6623050" y="5429250"/>
          <p14:tracePt t="146954" x="6642100" y="5422900"/>
          <p14:tracePt t="147122" x="6642100" y="5416550"/>
          <p14:tracePt t="147130" x="6642100" y="5410200"/>
          <p14:tracePt t="147142" x="6642100" y="5397500"/>
          <p14:tracePt t="147154" x="6642100" y="5384800"/>
          <p14:tracePt t="147171" x="6642100" y="5346700"/>
          <p14:tracePt t="147187" x="6642100" y="5308600"/>
          <p14:tracePt t="147203" x="6642100" y="5257800"/>
          <p14:tracePt t="147220" x="6667500" y="5213350"/>
          <p14:tracePt t="147237" x="6673850" y="5181600"/>
          <p14:tracePt t="147254" x="6673850" y="5149850"/>
          <p14:tracePt t="147354" x="6661150" y="5149850"/>
          <p14:tracePt t="147358" x="6654800" y="5149850"/>
          <p14:tracePt t="147371" x="6623050" y="5168900"/>
          <p14:tracePt t="147387" x="6584950" y="5187950"/>
          <p14:tracePt t="147391" x="6565900" y="5200650"/>
          <p14:tracePt t="147403" x="6546850" y="5219700"/>
          <p14:tracePt t="147420" x="6534150" y="5219700"/>
          <p14:tracePt t="147455" x="6527800" y="5219700"/>
          <p14:tracePt t="147462" x="6521450" y="5219700"/>
          <p14:tracePt t="147474" x="6515100" y="5219700"/>
          <p14:tracePt t="147487" x="6502400" y="5207000"/>
          <p14:tracePt t="147504" x="6477000" y="5175250"/>
          <p14:tracePt t="147521" x="6464300" y="5143500"/>
          <p14:tracePt t="147537" x="6464300" y="5130800"/>
          <p14:tracePt t="147554" x="6464300" y="5124450"/>
          <p14:tracePt t="147643" x="6470650" y="5124450"/>
          <p14:tracePt t="147646" x="6477000" y="5124450"/>
          <p14:tracePt t="147654" x="6483350" y="5124450"/>
          <p14:tracePt t="147671" x="6502400" y="5124450"/>
          <p14:tracePt t="148110" x="6502400" y="5111750"/>
          <p14:tracePt t="148119" x="6508750" y="5105400"/>
          <p14:tracePt t="148126" x="6515100" y="5099050"/>
          <p14:tracePt t="148137" x="6521450" y="5092700"/>
          <p14:tracePt t="148154" x="6546850" y="5073650"/>
          <p14:tracePt t="148170" x="6553200" y="5073650"/>
          <p14:tracePt t="148187" x="6565900" y="5073650"/>
          <p14:tracePt t="148203" x="6610350" y="5073650"/>
          <p14:tracePt t="148221" x="6692900" y="5099050"/>
          <p14:tracePt t="148237" x="6775450" y="5143500"/>
          <p14:tracePt t="148254" x="6864350" y="5213350"/>
          <p14:tracePt t="148271" x="6921500" y="5283200"/>
          <p14:tracePt t="148287" x="6940550" y="5314950"/>
          <p14:tracePt t="148304" x="6946900" y="5321300"/>
          <p14:tracePt t="148321" x="6946900" y="5327650"/>
          <p14:tracePt t="148337" x="6946900" y="5334000"/>
          <p14:tracePt t="148370" x="6940550" y="5334000"/>
          <p14:tracePt t="148387" x="6927850" y="5334000"/>
          <p14:tracePt t="148404" x="6921500" y="5327650"/>
          <p14:tracePt t="148466" x="6915150" y="5327650"/>
          <p14:tracePt t="148475" x="6908800" y="5327650"/>
          <p14:tracePt t="148655" x="6915150" y="5327650"/>
          <p14:tracePt t="148667" x="6915150" y="5334000"/>
          <p14:tracePt t="148675" x="6915150" y="5340350"/>
          <p14:tracePt t="148687" x="6915150" y="5365750"/>
          <p14:tracePt t="148703" x="6915150" y="5378450"/>
          <p14:tracePt t="148720" x="6915150" y="5384800"/>
          <p14:tracePt t="148737" x="6915150" y="5403850"/>
          <p14:tracePt t="148754" x="6915150" y="5416550"/>
          <p14:tracePt t="148835" x="6908800" y="5416550"/>
          <p14:tracePt t="148845" x="6902450" y="5416550"/>
          <p14:tracePt t="148854" x="6889750" y="5410200"/>
          <p14:tracePt t="148870" x="6851650" y="5384800"/>
          <p14:tracePt t="148887" x="6826250" y="5372100"/>
          <p14:tracePt t="148889" x="6813550" y="5365750"/>
          <p14:tracePt t="148944" x="6807200" y="5365750"/>
          <p14:tracePt t="148952" x="6800850" y="5365750"/>
          <p14:tracePt t="149108" x="6794500" y="5365750"/>
          <p14:tracePt t="149116" x="6788150" y="5365750"/>
          <p14:tracePt t="149120" x="6788150" y="5372100"/>
          <p14:tracePt t="149137" x="6788150" y="5384800"/>
          <p14:tracePt t="149154" x="6769100" y="5410200"/>
          <p14:tracePt t="149170" x="6750050" y="5435600"/>
          <p14:tracePt t="149187" x="6718300" y="5461000"/>
          <p14:tracePt t="149204" x="6692900" y="5480050"/>
          <p14:tracePt t="149220" x="6673850" y="5492750"/>
          <p14:tracePt t="149237" x="6642100" y="5492750"/>
          <p14:tracePt t="149253" x="6578600" y="5486400"/>
          <p14:tracePt t="149270" x="6502400" y="5486400"/>
          <p14:tracePt t="149287" x="6381750" y="5486400"/>
          <p14:tracePt t="149303" x="6267450" y="5505450"/>
          <p14:tracePt t="149320" x="6146800" y="5537200"/>
          <p14:tracePt t="149337" x="6076950" y="5556250"/>
          <p14:tracePt t="149354" x="6051550" y="5568950"/>
          <p14:tracePt t="149389" x="6051550" y="5562600"/>
          <p14:tracePt t="149408" x="6051550" y="5556250"/>
          <p14:tracePt t="149420" x="6057900" y="5543550"/>
          <p14:tracePt t="149437" x="6064250" y="5524500"/>
          <p14:tracePt t="149454" x="6064250" y="5492750"/>
          <p14:tracePt t="149470" x="6076950" y="5467350"/>
          <p14:tracePt t="149487" x="6096000" y="5454650"/>
          <p14:tracePt t="149531" x="6096000" y="5448300"/>
          <p14:tracePt t="149540" x="6102350" y="5441950"/>
          <p14:tracePt t="149553" x="6115050" y="5429250"/>
          <p14:tracePt t="149570" x="6140450" y="5422900"/>
          <p14:tracePt t="149587" x="6140450" y="5410200"/>
          <p14:tracePt t="149603" x="6140450" y="5403850"/>
          <p14:tracePt t="149620" x="6140450" y="5384800"/>
          <p14:tracePt t="149637" x="6153150" y="5372100"/>
          <p14:tracePt t="149654" x="6172200" y="5346700"/>
          <p14:tracePt t="149670" x="6184900" y="5314950"/>
          <p14:tracePt t="149687" x="6197600" y="5302250"/>
          <p14:tracePt t="149724" x="6197600" y="5295900"/>
          <p14:tracePt t="149737" x="6210300" y="5289550"/>
          <p14:tracePt t="149754" x="6216650" y="5289550"/>
          <p14:tracePt t="149770" x="6242050" y="5270500"/>
          <p14:tracePt t="149787" x="6311900" y="5251450"/>
          <p14:tracePt t="149803" x="6381750" y="5226050"/>
          <p14:tracePt t="149820" x="6419850" y="5226050"/>
          <p14:tracePt t="149837" x="6445250" y="5226050"/>
          <p14:tracePt t="149853" x="6470650" y="5226050"/>
          <p14:tracePt t="149870" x="6521450" y="5226050"/>
          <p14:tracePt t="149887" x="6565900" y="5226050"/>
          <p14:tracePt t="149903" x="6578600" y="5238750"/>
          <p14:tracePt t="149972" x="6578600" y="5245100"/>
          <p14:tracePt t="149980" x="6578600" y="5251450"/>
          <p14:tracePt t="149992" x="6578600" y="5257800"/>
          <p14:tracePt t="150003" x="6578600" y="5264150"/>
          <p14:tracePt t="150020" x="6578600" y="5289550"/>
          <p14:tracePt t="150037" x="6578600" y="5295900"/>
          <p14:tracePt t="150224" x="6584950" y="5295900"/>
          <p14:tracePt t="150233" x="6591300" y="5295900"/>
          <p14:tracePt t="150645" x="6591300" y="5302250"/>
          <p14:tracePt t="150652" x="6591300" y="5314950"/>
          <p14:tracePt t="150664" x="6591300" y="5321300"/>
          <p14:tracePt t="150672" x="6591300" y="5327650"/>
          <p14:tracePt t="151217" x="6584950" y="5334000"/>
          <p14:tracePt t="151220" x="6572250" y="5340350"/>
          <p14:tracePt t="151225" x="6565900" y="5353050"/>
          <p14:tracePt t="151237" x="6559550" y="5391150"/>
          <p14:tracePt t="151254" x="6534150" y="5441950"/>
          <p14:tracePt t="151270" x="6502400" y="5461000"/>
          <p14:tracePt t="151287" x="6470650" y="5492750"/>
          <p14:tracePt t="151304" x="6457950" y="5511800"/>
          <p14:tracePt t="151320" x="6432550" y="5524500"/>
          <p14:tracePt t="151336" x="6413500" y="5549900"/>
          <p14:tracePt t="151354" x="6381750" y="5594350"/>
          <p14:tracePt t="151370" x="6343650" y="5657850"/>
          <p14:tracePt t="151386" x="6299200" y="5708650"/>
          <p14:tracePt t="151406" x="6261100" y="5778500"/>
          <p14:tracePt t="151420" x="6254750" y="5803900"/>
          <p14:tracePt t="151436" x="6254750" y="5842000"/>
          <p14:tracePt t="151453" x="6254750" y="5880100"/>
          <p14:tracePt t="151470" x="6299200" y="5930900"/>
          <p14:tracePt t="151486" x="6356350" y="5988050"/>
          <p14:tracePt t="151503" x="6419850" y="6038850"/>
          <p14:tracePt t="151520" x="6464300" y="6064250"/>
          <p14:tracePt t="151536" x="6584950" y="6076950"/>
          <p14:tracePt t="151554" x="6737350" y="6096000"/>
          <p14:tracePt t="151570" x="6908800" y="6115050"/>
          <p14:tracePt t="151587" x="7061200" y="6127750"/>
          <p14:tracePt t="151603" x="7150100" y="6134100"/>
          <p14:tracePt t="151621" x="7200900" y="6140450"/>
          <p14:tracePt t="151637" x="7207250" y="6153150"/>
          <p14:tracePt t="151670" x="7213600" y="6153150"/>
          <p14:tracePt t="151687" x="7245350" y="6153150"/>
          <p14:tracePt t="151703" x="7315200" y="6140450"/>
          <p14:tracePt t="151720" x="7416800" y="6121400"/>
          <p14:tracePt t="151737" x="7645400" y="6045200"/>
          <p14:tracePt t="151755" x="7797800" y="6013450"/>
          <p14:tracePt t="151770" x="7924800" y="5981700"/>
          <p14:tracePt t="151786" x="8039100" y="5975350"/>
          <p14:tracePt t="151803" x="8153400" y="5962650"/>
          <p14:tracePt t="151820" x="8293100" y="5962650"/>
          <p14:tracePt t="151837" x="8413750" y="5962650"/>
          <p14:tracePt t="151853" x="8604250" y="5962650"/>
          <p14:tracePt t="151870" x="8820150" y="5918200"/>
          <p14:tracePt t="151886" x="9105900" y="5854700"/>
          <p14:tracePt t="151903" x="9340850" y="5784850"/>
          <p14:tracePt t="151905" x="9398000" y="5772150"/>
          <p14:tracePt t="151921" x="9582150" y="5721350"/>
          <p14:tracePt t="151937" x="9753600" y="5657850"/>
          <p14:tracePt t="151954" x="9906000" y="5613400"/>
          <p14:tracePt t="151970" x="10026650" y="5537200"/>
          <p14:tracePt t="151986" x="10134600" y="5467350"/>
          <p14:tracePt t="152004" x="10242550" y="5384800"/>
          <p14:tracePt t="152020" x="10356850" y="5308600"/>
          <p14:tracePt t="152037" x="10439400" y="5238750"/>
          <p14:tracePt t="152054" x="10528300" y="5099050"/>
          <p14:tracePt t="152070" x="10585450" y="5016500"/>
          <p14:tracePt t="152086" x="10617200" y="4953000"/>
          <p14:tracePt t="152103" x="10642600" y="4895850"/>
          <p14:tracePt t="152120" x="10661650" y="4826000"/>
          <p14:tracePt t="152136" x="10699750" y="4724400"/>
          <p14:tracePt t="152153" x="10737850" y="4660900"/>
          <p14:tracePt t="152170" x="10795000" y="4565650"/>
          <p14:tracePt t="152186" x="10858500" y="4445000"/>
          <p14:tracePt t="152203" x="10915650" y="4330700"/>
          <p14:tracePt t="152220" x="10947400" y="4197350"/>
          <p14:tracePt t="152236" x="10960100" y="4019550"/>
          <p14:tracePt t="152253" x="10953750" y="3873500"/>
          <p14:tracePt t="152269" x="10953750" y="3733800"/>
          <p14:tracePt t="152287" x="10953750" y="3632200"/>
          <p14:tracePt t="152303" x="10966450" y="3517900"/>
          <p14:tracePt t="152320" x="10966450" y="3397250"/>
          <p14:tracePt t="152336" x="10966450" y="3308350"/>
          <p14:tracePt t="152353" x="10966450" y="3219450"/>
          <p14:tracePt t="152370" x="10966450" y="3149600"/>
          <p14:tracePt t="152386" x="10966450" y="3098800"/>
          <p14:tracePt t="152403" x="10966450" y="3079750"/>
          <p14:tracePt t="152406" x="10966450" y="3067050"/>
          <p14:tracePt t="152420" x="10966450" y="3041650"/>
          <p14:tracePt t="152436" x="10966450" y="3003550"/>
          <p14:tracePt t="152453" x="10953750" y="2940050"/>
          <p14:tracePt t="152470" x="10947400" y="2870200"/>
          <p14:tracePt t="152487" x="10934700" y="2781300"/>
          <p14:tracePt t="152503" x="10934700" y="2692400"/>
          <p14:tracePt t="152520" x="10947400" y="2609850"/>
          <p14:tracePt t="152537" x="10985500" y="2508250"/>
          <p14:tracePt t="152553" x="10985500" y="2476500"/>
          <p14:tracePt t="152570" x="10985500" y="2463800"/>
          <p14:tracePt t="152587" x="10985500" y="2451100"/>
          <p14:tracePt t="152603" x="10985500" y="2438400"/>
          <p14:tracePt t="152636" x="11004550" y="2438400"/>
          <p14:tracePt t="152653" x="11004550" y="2425700"/>
          <p14:tracePt t="152670" x="11004550" y="2413000"/>
          <p14:tracePt t="152687" x="11004550" y="2400300"/>
          <p14:tracePt t="152703" x="11004550" y="2381250"/>
          <p14:tracePt t="152720" x="11010900" y="2362200"/>
          <p14:tracePt t="152736" x="11036300" y="2330450"/>
          <p14:tracePt t="152753" x="11042650" y="2324100"/>
          <p14:tracePt t="152770" x="11049000" y="2311400"/>
          <p14:tracePt t="152786" x="11061700" y="2298700"/>
          <p14:tracePt t="152803" x="11074400" y="2298700"/>
          <p14:tracePt t="152821" x="11099800" y="2292350"/>
          <p14:tracePt t="152837" x="11118850" y="2286000"/>
          <p14:tracePt t="152854" x="11137900" y="2273300"/>
          <p14:tracePt t="152886" x="11156950" y="2279650"/>
          <p14:tracePt t="152903" x="11156950" y="2305050"/>
          <p14:tracePt t="152906" x="11163300" y="2317750"/>
          <p14:tracePt t="152920" x="11169650" y="2336800"/>
          <p14:tracePt t="152937" x="11182350" y="2355850"/>
          <p14:tracePt t="152954" x="11201400" y="2368550"/>
          <p14:tracePt t="152970" x="11201400" y="2374900"/>
          <p14:tracePt t="153147" x="11201400" y="2381250"/>
          <p14:tracePt t="153150" x="11188700" y="2381250"/>
          <p14:tracePt t="153154" x="11188700" y="2393950"/>
          <p14:tracePt t="153178" x="11182350" y="2393950"/>
          <p14:tracePt t="153187" x="11176000" y="2393950"/>
          <p14:tracePt t="153203" x="11169650" y="2393950"/>
          <p14:tracePt t="153220" x="11163300" y="2393950"/>
          <p14:tracePt t="153262" x="11163300" y="2400300"/>
          <p14:tracePt t="153271" x="11163300" y="2406650"/>
          <p14:tracePt t="153306" x="11150600" y="2406650"/>
          <p14:tracePt t="153314" x="11144250" y="2406650"/>
          <p14:tracePt t="153322" x="11144250" y="2413000"/>
          <p14:tracePt t="153336" x="11144250" y="2419350"/>
          <p14:tracePt t="153353" x="11144250" y="2438400"/>
          <p14:tracePt t="153369" x="11131550" y="2451100"/>
          <p14:tracePt t="153386" x="11118850" y="2457450"/>
          <p14:tracePt t="153403" x="11099800" y="2476500"/>
          <p14:tracePt t="153419" x="11080750" y="2495550"/>
          <p14:tracePt t="153436" x="11061700" y="2520950"/>
          <p14:tracePt t="153453" x="11055350" y="2533650"/>
          <p14:tracePt t="153469" x="11055350" y="2552700"/>
          <p14:tracePt t="153622" x="11049000" y="2552700"/>
          <p14:tracePt t="153630" x="11042650" y="2552700"/>
          <p14:tracePt t="153786" x="11029950" y="2552700"/>
          <p14:tracePt t="153790" x="11029950" y="2559050"/>
          <p14:tracePt t="153802" x="11023600" y="2565400"/>
          <p14:tracePt t="153820" x="11017250" y="2571750"/>
          <p14:tracePt t="153836" x="11010900" y="2578100"/>
          <p14:tracePt t="154026" x="11004550" y="2578100"/>
          <p14:tracePt t="154034" x="10991850" y="2590800"/>
          <p14:tracePt t="154043" x="10991850" y="2597150"/>
          <p14:tracePt t="154074" x="10985500" y="2597150"/>
          <p14:tracePt t="154082" x="10979150" y="2597150"/>
          <p14:tracePt t="154087" x="10972800" y="2603500"/>
          <p14:tracePt t="154103" x="10953750" y="2609850"/>
          <p14:tracePt t="154120" x="10928350" y="2635250"/>
          <p14:tracePt t="154137" x="10902950" y="2654300"/>
          <p14:tracePt t="154154" x="10877550" y="2705100"/>
          <p14:tracePt t="154171" x="10864850" y="2736850"/>
          <p14:tracePt t="154187" x="10858500" y="2749550"/>
          <p14:tracePt t="154203" x="10839450" y="2755900"/>
          <p14:tracePt t="154220" x="10839450" y="2762250"/>
          <p14:tracePt t="154262" x="10833100" y="2762250"/>
          <p14:tracePt t="154270" x="10826750" y="2762250"/>
          <p14:tracePt t="154286" x="10814050" y="2762250"/>
          <p14:tracePt t="154303" x="10788650" y="2781300"/>
          <p14:tracePt t="154320" x="10763250" y="2800350"/>
          <p14:tracePt t="154337" x="10744200" y="2813050"/>
          <p14:tracePt t="154353" x="10725150" y="2819400"/>
          <p14:tracePt t="154369" x="10712450" y="2838450"/>
          <p14:tracePt t="154386" x="10706100" y="2851150"/>
          <p14:tracePt t="154403" x="10699750" y="2857500"/>
          <p14:tracePt t="154406" x="10699750" y="2863850"/>
          <p14:tracePt t="154420" x="10680700" y="2863850"/>
          <p14:tracePt t="154436" x="10668000" y="2876550"/>
          <p14:tracePt t="154453" x="10655300" y="2876550"/>
          <p14:tracePt t="154470" x="10636250" y="2882900"/>
          <p14:tracePt t="154486" x="10617200" y="2901950"/>
          <p14:tracePt t="154503" x="10591800" y="2908300"/>
          <p14:tracePt t="154546" x="10585450" y="2908300"/>
          <p14:tracePt t="154554" x="10579100" y="2908300"/>
          <p14:tracePt t="154569" x="10534650" y="2933700"/>
          <p14:tracePt t="154586" x="10452100" y="2990850"/>
          <p14:tracePt t="154603" x="10344150" y="3079750"/>
          <p14:tracePt t="154619" x="10204450" y="3181350"/>
          <p14:tracePt t="154636" x="10045700" y="3346450"/>
          <p14:tracePt t="154653" x="9918700" y="3524250"/>
          <p14:tracePt t="154670" x="9817100" y="3702050"/>
          <p14:tracePt t="154686" x="9766300" y="3810000"/>
          <p14:tracePt t="154703" x="9734550" y="3854450"/>
          <p14:tracePt t="154719" x="9721850" y="3886200"/>
          <p14:tracePt t="154753" x="9709150" y="3898900"/>
          <p14:tracePt t="154769" x="9696450" y="3911600"/>
          <p14:tracePt t="154786" x="9671050" y="3930650"/>
          <p14:tracePt t="154803" x="9645650" y="3943350"/>
          <p14:tracePt t="154819" x="9632950" y="3962400"/>
          <p14:tracePt t="154836" x="9594850" y="3981450"/>
          <p14:tracePt t="154853" x="9544050" y="4013200"/>
          <p14:tracePt t="154869" x="9480550" y="4070350"/>
          <p14:tracePt t="154886" x="9417050" y="4171950"/>
          <p14:tracePt t="154903" x="9385300" y="4235450"/>
          <p14:tracePt t="154919" x="9359900" y="4273550"/>
          <p14:tracePt t="154936" x="9347200" y="4292600"/>
          <p14:tracePt t="154953" x="9334500" y="4311650"/>
          <p14:tracePt t="154969" x="9328150" y="4324350"/>
          <p14:tracePt t="154986" x="9315450" y="4343400"/>
          <p14:tracePt t="155003" x="9315450" y="4349750"/>
          <p14:tracePt t="155091" x="9315450" y="4356100"/>
          <p14:tracePt t="155099" x="9315450" y="4362450"/>
          <p14:tracePt t="155159" x="9309100" y="4362450"/>
          <p14:tracePt t="155167" x="9296400" y="4362450"/>
          <p14:tracePt t="155316" x="9296400" y="4368800"/>
          <p14:tracePt t="155323" x="9296400" y="4381500"/>
          <p14:tracePt t="155412" x="9290050" y="4381500"/>
          <p14:tracePt t="155415" x="9290050" y="4387850"/>
          <p14:tracePt t="155419" x="9283700" y="4387850"/>
          <p14:tracePt t="155436" x="9283700" y="4400550"/>
          <p14:tracePt t="155453" x="9271000" y="4425950"/>
          <p14:tracePt t="155469" x="9245600" y="4457700"/>
          <p14:tracePt t="155486" x="9232900" y="4483100"/>
          <p14:tracePt t="155503" x="9220200" y="4521200"/>
          <p14:tracePt t="155519" x="9213850" y="4540250"/>
          <p14:tracePt t="155536" x="9207500" y="4546600"/>
          <p14:tracePt t="155675" x="9207500" y="4552950"/>
          <p14:tracePt t="155683" x="9207500" y="4559300"/>
          <p14:tracePt t="155691" x="9207500" y="4565650"/>
          <p14:tracePt t="155703" x="9207500" y="4578350"/>
          <p14:tracePt t="155719" x="9201150" y="4603750"/>
          <p14:tracePt t="155736" x="9188450" y="4622800"/>
          <p14:tracePt t="155753" x="9188450" y="4629150"/>
          <p14:tracePt t="155770" x="9188450" y="4648200"/>
          <p14:tracePt t="155786" x="9188450" y="4654550"/>
          <p14:tracePt t="155804" x="9169400" y="4673600"/>
          <p14:tracePt t="155819" x="9144000" y="4699000"/>
          <p14:tracePt t="155836" x="9105900" y="4756150"/>
          <p14:tracePt t="155853" x="9048750" y="4813300"/>
          <p14:tracePt t="155869" x="8997950" y="4838700"/>
          <p14:tracePt t="155886" x="8928100" y="4883150"/>
          <p14:tracePt t="155903" x="8851900" y="4940300"/>
          <p14:tracePt t="155904" x="8832850" y="4946650"/>
          <p14:tracePt t="155919" x="8788400" y="4978400"/>
          <p14:tracePt t="155936" x="8724900" y="5016500"/>
          <p14:tracePt t="155953" x="8661400" y="5048250"/>
          <p14:tracePt t="155969" x="8604250" y="5073650"/>
          <p14:tracePt t="155986" x="8559800" y="5080000"/>
          <p14:tracePt t="156003" x="8509000" y="5099050"/>
          <p14:tracePt t="156019" x="8458200" y="5105400"/>
          <p14:tracePt t="156036" x="8413750" y="5124450"/>
          <p14:tracePt t="156053" x="8382000" y="5130800"/>
          <p14:tracePt t="156069" x="8337550" y="5130800"/>
          <p14:tracePt t="156086" x="8286750" y="5118100"/>
          <p14:tracePt t="156102" x="8210550" y="5118100"/>
          <p14:tracePt t="156119" x="8077200" y="5130800"/>
          <p14:tracePt t="156136" x="7969250" y="5168900"/>
          <p14:tracePt t="156153" x="7886700" y="5207000"/>
          <p14:tracePt t="156169" x="7842250" y="5251450"/>
          <p14:tracePt t="156186" x="7823200" y="5257800"/>
          <p14:tracePt t="156203" x="7797800" y="5257800"/>
          <p14:tracePt t="156220" x="7747000" y="5257800"/>
          <p14:tracePt t="156236" x="7670800" y="5257800"/>
          <p14:tracePt t="156252" x="7588250" y="5257800"/>
          <p14:tracePt t="156270" x="7550150" y="5257800"/>
          <p14:tracePt t="156286" x="7518400" y="5257800"/>
          <p14:tracePt t="156302" x="7505700" y="5257800"/>
          <p14:tracePt t="156319" x="7480300" y="5257800"/>
          <p14:tracePt t="156336" x="7442200" y="5264150"/>
          <p14:tracePt t="156352" x="7385050" y="5289550"/>
          <p14:tracePt t="156369" x="7327900" y="5302250"/>
          <p14:tracePt t="156386" x="7264400" y="5308600"/>
          <p14:tracePt t="156403" x="7251700" y="5327650"/>
          <p14:tracePt t="156436" x="7245350" y="5327650"/>
          <p14:tracePt t="156444" x="7232650" y="5327650"/>
          <p14:tracePt t="156452" x="7213600" y="5327650"/>
          <p14:tracePt t="156469" x="7143750" y="5314950"/>
          <p14:tracePt t="156486" x="7029450" y="5302250"/>
          <p14:tracePt t="156503" x="6851650" y="5283200"/>
          <p14:tracePt t="156519" x="6750050" y="5283200"/>
          <p14:tracePt t="156536" x="6584950" y="5295900"/>
          <p14:tracePt t="156553" x="6508750" y="5295900"/>
          <p14:tracePt t="156569" x="6477000" y="5295900"/>
          <p14:tracePt t="156586" x="6438900" y="5295900"/>
          <p14:tracePt t="156603" x="6426200" y="5295900"/>
          <p14:tracePt t="156792" x="6419850" y="5295900"/>
          <p14:tracePt t="156799" x="6413500" y="5295900"/>
          <p14:tracePt t="156981" x="6413500" y="5302250"/>
          <p14:tracePt t="156988" x="6413500" y="5314950"/>
          <p14:tracePt t="156996" x="6413500" y="5321300"/>
          <p14:tracePt t="157002" x="6407150" y="5321300"/>
          <p14:tracePt t="157019" x="6407150" y="5327650"/>
          <p14:tracePt t="157047" x="6407150" y="5334000"/>
          <p14:tracePt t="157056" x="6407150" y="5340350"/>
          <p14:tracePt t="157181" x="6407150" y="5353050"/>
          <p14:tracePt t="157188" x="6407150" y="5359400"/>
          <p14:tracePt t="157201" x="6407150" y="5365750"/>
          <p14:tracePt t="157205" x="6407150" y="5372100"/>
          <p14:tracePt t="157220" x="6407150" y="5378450"/>
          <p14:tracePt t="157885" x="6413500" y="5378450"/>
          <p14:tracePt t="158029" x="6419850" y="5378450"/>
          <p14:tracePt t="158036" x="6432550" y="5372100"/>
          <p14:tracePt t="158518" x="6432550" y="5365750"/>
          <p14:tracePt t="158525" x="6432550" y="5359400"/>
          <p14:tracePt t="158840" x="6432550" y="5346700"/>
          <p14:tracePt t="158848" x="6432550" y="5340350"/>
          <p14:tracePt t="158861" x="6432550" y="5353050"/>
          <p14:tracePt t="158869" x="6432550" y="5372100"/>
          <p14:tracePt t="158886" x="6432550" y="5403850"/>
          <p14:tracePt t="158903" x="6432550" y="5429250"/>
          <p14:tracePt t="158905" x="6432550" y="5435600"/>
          <p14:tracePt t="158919" x="6432550" y="5461000"/>
          <p14:tracePt t="158936" x="6432550" y="5480050"/>
          <p14:tracePt t="158953" x="6445250" y="5505450"/>
          <p14:tracePt t="159022" x="6445250" y="5511800"/>
          <p14:tracePt t="159031" x="6445250" y="5518150"/>
          <p14:tracePt t="159036" x="6445250" y="5524500"/>
          <p14:tracePt t="159052" x="6445250" y="5530850"/>
          <p14:tracePt t="159073" x="6445250" y="5543550"/>
          <p14:tracePt t="159086" x="6445250" y="5549900"/>
          <p14:tracePt t="159105" x="6445250" y="5556250"/>
          <p14:tracePt t="159119" x="6445250" y="5562600"/>
          <p14:tracePt t="159210" x="6445250" y="5568950"/>
          <p14:tracePt t="159218" x="6445250" y="5581650"/>
          <p14:tracePt t="159243" x="6445250" y="5588000"/>
          <p14:tracePt t="159246" x="6445250" y="5594350"/>
          <p14:tracePt t="159254" x="6438900" y="5600700"/>
          <p14:tracePt t="159355" x="6438900" y="5594350"/>
          <p14:tracePt t="159358" x="6438900" y="5588000"/>
          <p14:tracePt t="159369" x="6438900" y="5575300"/>
          <p14:tracePt t="159386" x="6438900" y="5556250"/>
          <p14:tracePt t="159402" x="6438900" y="5530850"/>
          <p14:tracePt t="159425" x="6438900" y="5524500"/>
          <p14:tracePt t="159436" x="6438900" y="5518150"/>
          <p14:tracePt t="159452" x="6445250" y="5511800"/>
          <p14:tracePt t="159469" x="6457950" y="5492750"/>
          <p14:tracePt t="159485" x="6489700" y="5480050"/>
          <p14:tracePt t="159502" x="6521450" y="5454650"/>
          <p14:tracePt t="159519" x="6565900" y="5454650"/>
          <p14:tracePt t="159535" x="6610350" y="5454650"/>
          <p14:tracePt t="159553" x="6648450" y="5454650"/>
          <p14:tracePt t="159569" x="6673850" y="5454650"/>
          <p14:tracePt t="159586" x="6705600" y="5454650"/>
          <p14:tracePt t="159602" x="6737350" y="5454650"/>
          <p14:tracePt t="159619" x="6750050" y="5467350"/>
          <p14:tracePt t="159658" x="6762750" y="5467350"/>
          <p14:tracePt t="159669" x="6769100" y="5448300"/>
          <p14:tracePt t="159686" x="6781800" y="5391150"/>
          <p14:tracePt t="159702" x="6800850" y="5334000"/>
          <p14:tracePt t="159719" x="6819900" y="5276850"/>
          <p14:tracePt t="159735" x="6851650" y="5213350"/>
          <p14:tracePt t="159752" x="6858000" y="5162550"/>
          <p14:tracePt t="159769" x="6877050" y="5124450"/>
          <p14:tracePt t="159786" x="6889750" y="5099050"/>
          <p14:tracePt t="159802" x="6889750" y="5073650"/>
          <p14:tracePt t="159819" x="6896100" y="5067300"/>
          <p14:tracePt t="159836" x="6908800" y="5067300"/>
          <p14:tracePt t="159886" x="6908800" y="5060950"/>
          <p14:tracePt t="159892" x="6902450" y="5048250"/>
          <p14:tracePt t="159902" x="6870700" y="5035550"/>
          <p14:tracePt t="159919" x="6858000" y="5035550"/>
          <p14:tracePt t="159936" x="6832600" y="5035550"/>
          <p14:tracePt t="159953" x="6826250" y="5035550"/>
          <p14:tracePt t="159969" x="6819900" y="5035550"/>
          <p14:tracePt t="159985" x="6807200" y="5035550"/>
          <p14:tracePt t="160002" x="6788150" y="5035550"/>
          <p14:tracePt t="160019" x="6775450" y="5035550"/>
          <p14:tracePt t="160035" x="6769100" y="5035550"/>
          <p14:tracePt t="160052" x="6756400" y="5035550"/>
          <p14:tracePt t="160086" x="6743700" y="5035550"/>
          <p14:tracePt t="160102" x="6711950" y="5041900"/>
          <p14:tracePt t="160119" x="6673850" y="5067300"/>
          <p14:tracePt t="160136" x="6667500" y="5073650"/>
          <p14:tracePt t="160153" x="6654800" y="5073650"/>
          <p14:tracePt t="160218" x="6642100" y="5080000"/>
          <p14:tracePt t="160222" x="6642100" y="5086350"/>
          <p14:tracePt t="160236" x="6629400" y="5099050"/>
          <p14:tracePt t="160253" x="6616700" y="5099050"/>
          <p14:tracePt t="160269" x="6604000" y="5099050"/>
          <p14:tracePt t="160326" x="6604000" y="5105400"/>
          <p14:tracePt t="160334" x="6604000" y="5111750"/>
          <p14:tracePt t="160346" x="6597650" y="5111750"/>
          <p14:tracePt t="160353" x="6597650" y="5118100"/>
          <p14:tracePt t="160369" x="6591300" y="5124450"/>
          <p14:tracePt t="160439" x="6591300" y="5137150"/>
          <p14:tracePt t="160446" x="6597650" y="5143500"/>
          <p14:tracePt t="160452" x="6616700" y="5143500"/>
          <p14:tracePt t="160469" x="6718300" y="5143500"/>
          <p14:tracePt t="160486" x="6934200" y="5143500"/>
          <p14:tracePt t="160502" x="7016750" y="5130800"/>
          <p14:tracePt t="160519" x="7118350" y="5092700"/>
          <p14:tracePt t="160535" x="7169150" y="5080000"/>
          <p14:tracePt t="160552" x="7226300" y="5029200"/>
          <p14:tracePt t="160569" x="7334250" y="4965700"/>
          <p14:tracePt t="160585" x="7454900" y="4826000"/>
          <p14:tracePt t="160602" x="7562850" y="4679950"/>
          <p14:tracePt t="160619" x="7632700" y="4546600"/>
          <p14:tracePt t="160636" x="7708900" y="4438650"/>
          <p14:tracePt t="160652" x="7747000" y="4375150"/>
          <p14:tracePt t="160669" x="7759700" y="4368800"/>
          <p14:tracePt t="160686" x="7772400" y="4368800"/>
          <p14:tracePt t="160719" x="7772400" y="4400550"/>
          <p14:tracePt t="160735" x="7759700" y="4483100"/>
          <p14:tracePt t="160752" x="7734300" y="4597400"/>
          <p14:tracePt t="160769" x="7670800" y="4730750"/>
          <p14:tracePt t="160786" x="7632700" y="4889500"/>
          <p14:tracePt t="160802" x="7594600" y="5029200"/>
          <p14:tracePt t="160819" x="7575550" y="5130800"/>
          <p14:tracePt t="160835" x="7543800" y="5238750"/>
          <p14:tracePt t="160852" x="7473950" y="5334000"/>
          <p14:tracePt t="160869" x="7442200" y="5372100"/>
          <p14:tracePt t="160886" x="7423150" y="5403850"/>
          <p14:tracePt t="160902" x="7416800" y="5378450"/>
          <p14:tracePt t="160919" x="7372350" y="5264150"/>
          <p14:tracePt t="160936" x="7366000" y="5099050"/>
          <p14:tracePt t="160953" x="7366000" y="4902200"/>
          <p14:tracePt t="160971" x="7366000" y="4673600"/>
          <p14:tracePt t="160986" x="7423150" y="4470400"/>
          <p14:tracePt t="161002" x="7480300" y="4298950"/>
          <p14:tracePt t="161019" x="7543800" y="4222750"/>
          <p14:tracePt t="161035" x="7594600" y="4216400"/>
          <p14:tracePt t="161052" x="7639050" y="4222750"/>
          <p14:tracePt t="161069" x="7785100" y="4394200"/>
          <p14:tracePt t="161085" x="8001000" y="4699000"/>
          <p14:tracePt t="161102" x="8286750" y="5118100"/>
          <p14:tracePt t="161119" x="8401050" y="5422900"/>
          <p14:tracePt t="161136" x="8439150" y="5670550"/>
          <p14:tracePt t="161152" x="8350250" y="5880100"/>
          <p14:tracePt t="161169" x="8223250" y="6007100"/>
          <p14:tracePt t="161185" x="8083550" y="6057900"/>
          <p14:tracePt t="161203" x="7829550" y="6038850"/>
          <p14:tracePt t="161219" x="7594600" y="5905500"/>
          <p14:tracePt t="161236" x="7346950" y="5759450"/>
          <p14:tracePt t="161252" x="7162800" y="5632450"/>
          <p14:tracePt t="161269" x="7029450" y="5524500"/>
          <p14:tracePt t="161285" x="6953250" y="5448300"/>
          <p14:tracePt t="161302" x="6934200" y="5397500"/>
          <p14:tracePt t="161319" x="6934200" y="5378450"/>
          <p14:tracePt t="161335" x="6934200" y="5353050"/>
          <p14:tracePt t="161352" x="6959600" y="5353050"/>
          <p14:tracePt t="161369" x="7023100" y="5353050"/>
          <p14:tracePt t="161386" x="7112000" y="5397500"/>
          <p14:tracePt t="161402" x="7188200" y="5473700"/>
          <p14:tracePt t="161405" x="7207250" y="5492750"/>
          <p14:tracePt t="161419" x="7251700" y="5543550"/>
          <p14:tracePt t="161435" x="7270750" y="5626100"/>
          <p14:tracePt t="161452" x="7321550" y="5638800"/>
          <p14:tracePt t="161469" x="7321550" y="5664200"/>
          <p14:tracePt t="161486" x="7315200" y="5683250"/>
          <p14:tracePt t="161502" x="7296150" y="5708650"/>
          <p14:tracePt t="161519" x="7289800" y="5721350"/>
          <p14:tracePt t="161535" x="7264400" y="5740400"/>
          <p14:tracePt t="161552" x="7258050" y="5753100"/>
          <p14:tracePt t="161569" x="7232650" y="5772150"/>
          <p14:tracePt t="161603" x="7226300" y="5772150"/>
          <p14:tracePt t="161619" x="7219950" y="5765800"/>
          <p14:tracePt t="161635" x="7200900" y="5753100"/>
          <p14:tracePt t="161652" x="7188200" y="5721350"/>
          <p14:tracePt t="161669" x="7188200" y="5702300"/>
          <p14:tracePt t="161685" x="7188200" y="5670550"/>
          <p14:tracePt t="161702" x="7188200" y="5651500"/>
          <p14:tracePt t="161719" x="7188200" y="5638800"/>
          <p14:tracePt t="161752" x="7213600" y="5638800"/>
          <p14:tracePt t="161769" x="7283450" y="5638800"/>
          <p14:tracePt t="161786" x="7416800" y="5638800"/>
          <p14:tracePt t="161802" x="7620000" y="5638800"/>
          <p14:tracePt t="161819" x="7867650" y="5607050"/>
          <p14:tracePt t="161836" x="8089900" y="5549900"/>
          <p14:tracePt t="161852" x="8305800" y="5492750"/>
          <p14:tracePt t="161869" x="8566150" y="5365750"/>
          <p14:tracePt t="161886" x="8794750" y="5257800"/>
          <p14:tracePt t="161902" x="8921750" y="5156200"/>
          <p14:tracePt t="161905" x="8953500" y="5124450"/>
          <p14:tracePt t="161919" x="9036050" y="5035550"/>
          <p14:tracePt t="161935" x="9118600" y="4914900"/>
          <p14:tracePt t="161952" x="9232900" y="4718050"/>
          <p14:tracePt t="161969" x="9378950" y="4502150"/>
          <p14:tracePt t="161985" x="9556750" y="4248150"/>
          <p14:tracePt t="162002" x="9721850" y="3949700"/>
          <p14:tracePt t="162019" x="9906000" y="3556000"/>
          <p14:tracePt t="162036" x="10013950" y="3232150"/>
          <p14:tracePt t="162052" x="10134600" y="2971800"/>
          <p14:tracePt t="162069" x="10223500" y="2698750"/>
          <p14:tracePt t="162085" x="10267950" y="2482850"/>
          <p14:tracePt t="162102" x="10299700" y="2305050"/>
          <p14:tracePt t="162119" x="10299700" y="2171700"/>
          <p14:tracePt t="162135" x="10299700" y="2038350"/>
          <p14:tracePt t="162152" x="10299700" y="1949450"/>
          <p14:tracePt t="162168" x="10325100" y="1885950"/>
          <p14:tracePt t="162188" x="10337800" y="1828800"/>
          <p14:tracePt t="162202" x="10363200" y="1790700"/>
          <p14:tracePt t="162219" x="10382250" y="1720850"/>
          <p14:tracePt t="162235" x="10401300" y="1682750"/>
          <p14:tracePt t="162252" x="10401300" y="1670050"/>
          <p14:tracePt t="162291" x="10407650" y="1670050"/>
          <p14:tracePt t="162302" x="10414000" y="1670050"/>
          <p14:tracePt t="162319" x="10452100" y="1752600"/>
          <p14:tracePt t="162335" x="10471150" y="1835150"/>
          <p14:tracePt t="162352" x="10490200" y="1917700"/>
          <p14:tracePt t="162369" x="10502900" y="2000250"/>
          <p14:tracePt t="162386" x="10534650" y="2089150"/>
          <p14:tracePt t="162402" x="10572750" y="2222500"/>
          <p14:tracePt t="162405" x="10572750" y="2247900"/>
          <p14:tracePt t="162419" x="10617200" y="2444750"/>
          <p14:tracePt t="162435" x="10661650" y="2641600"/>
          <p14:tracePt t="162452" x="10712450" y="2927350"/>
          <p14:tracePt t="162469" x="10712450" y="3213100"/>
          <p14:tracePt t="162486" x="10706100" y="3556000"/>
          <p14:tracePt t="162502" x="10668000" y="3886200"/>
          <p14:tracePt t="162519" x="10572750" y="4298950"/>
          <p14:tracePt t="162535" x="10528300" y="4565650"/>
          <p14:tracePt t="162552" x="10445750" y="4787900"/>
          <p14:tracePt t="162569" x="10331450" y="4953000"/>
          <p14:tracePt t="162585" x="10166350" y="5143500"/>
          <p14:tracePt t="162602" x="9880600" y="5353050"/>
          <p14:tracePt t="162619" x="9594850" y="5505450"/>
          <p14:tracePt t="162635" x="9201150" y="5715000"/>
          <p14:tracePt t="162652" x="8890000" y="5835650"/>
          <p14:tracePt t="162668" x="8470900" y="5930900"/>
          <p14:tracePt t="162685" x="8064500" y="6026150"/>
          <p14:tracePt t="162703" x="7734300" y="6051550"/>
          <p14:tracePt t="162720" x="7410450" y="6096000"/>
          <p14:tracePt t="162735" x="7232650" y="6096000"/>
          <p14:tracePt t="162752" x="7143750" y="6076950"/>
          <p14:tracePt t="162769" x="7035800" y="6045200"/>
          <p14:tracePt t="162785" x="6896100" y="6045200"/>
          <p14:tracePt t="162802" x="6724650" y="6038850"/>
          <p14:tracePt t="162819" x="6534150" y="6038850"/>
          <p14:tracePt t="162836" x="6470650" y="6038850"/>
          <p14:tracePt t="162852" x="6438900" y="6038850"/>
          <p14:tracePt t="162869" x="6419850" y="6045200"/>
          <p14:tracePt t="162886" x="6388100" y="6051550"/>
          <p14:tracePt t="162902" x="6330950" y="6064250"/>
          <p14:tracePt t="162904" x="6318250" y="6064250"/>
          <p14:tracePt t="162919" x="6223000" y="6076950"/>
          <p14:tracePt t="162935" x="6108700" y="6076950"/>
          <p14:tracePt t="162952" x="6026150" y="6076950"/>
          <p14:tracePt t="162969" x="5956300" y="6076950"/>
          <p14:tracePt t="162985" x="5899150" y="6057900"/>
          <p14:tracePt t="163002" x="5848350" y="6026150"/>
          <p14:tracePt t="163019" x="5810250" y="6013450"/>
          <p14:tracePt t="163035" x="5791200" y="6000750"/>
          <p14:tracePt t="163052" x="5791200" y="5988050"/>
          <p14:tracePt t="163085" x="5791200" y="5975350"/>
          <p14:tracePt t="163102" x="5791200" y="5956300"/>
          <p14:tracePt t="163118" x="5791200" y="5937250"/>
          <p14:tracePt t="163136" x="5791200" y="5905500"/>
          <p14:tracePt t="163152" x="5791200" y="5880100"/>
          <p14:tracePt t="163169" x="5797550" y="5861050"/>
          <p14:tracePt t="163185" x="5835650" y="5842000"/>
          <p14:tracePt t="163202" x="5886450" y="5816600"/>
          <p14:tracePt t="163218" x="5981700" y="5791200"/>
          <p14:tracePt t="163236" x="6057900" y="5772150"/>
          <p14:tracePt t="163252" x="6070600" y="5772150"/>
          <p14:tracePt t="163368" x="6070600" y="5765800"/>
          <p14:tracePt t="163375" x="6070600" y="5759450"/>
          <p14:tracePt t="163385" x="6057900" y="5753100"/>
          <p14:tracePt t="163402" x="5975350" y="5721350"/>
          <p14:tracePt t="163418" x="5861050" y="5695950"/>
          <p14:tracePt t="163435" x="5753100" y="5676900"/>
          <p14:tracePt t="163453" x="5683250" y="5651500"/>
          <p14:tracePt t="163469" x="5657850" y="5632450"/>
          <p14:tracePt t="163485" x="5626100" y="5613400"/>
          <p14:tracePt t="163502" x="5600700" y="5568950"/>
          <p14:tracePt t="163519" x="5594350" y="5549900"/>
          <p14:tracePt t="163552" x="5588000" y="5549900"/>
          <p14:tracePt t="163569" x="5575300" y="5549900"/>
          <p14:tracePt t="163601" x="5575300" y="5543550"/>
          <p14:tracePt t="163610" x="5575300" y="5530850"/>
          <p14:tracePt t="163673" x="5575300" y="5537200"/>
          <p14:tracePt t="163677" x="5581650" y="5537200"/>
          <p14:tracePt t="163686" x="5588000" y="5543550"/>
          <p14:tracePt t="163702" x="5588000" y="5556250"/>
          <p14:tracePt t="163718" x="5607050" y="5575300"/>
          <p14:tracePt t="163735" x="5626100" y="5581650"/>
          <p14:tracePt t="163752" x="5645150" y="5588000"/>
          <p14:tracePt t="163768" x="5670550" y="5588000"/>
          <p14:tracePt t="163785" x="5695950" y="5588000"/>
          <p14:tracePt t="163802" x="5734050" y="5588000"/>
          <p14:tracePt t="163819" x="5753100" y="5588000"/>
          <p14:tracePt t="163835" x="5772150" y="5588000"/>
          <p14:tracePt t="163877" x="5778500" y="5588000"/>
          <p14:tracePt t="163885" x="5784850" y="5588000"/>
          <p14:tracePt t="163901" x="5810250" y="5588000"/>
          <p14:tracePt t="163918" x="5822950" y="5588000"/>
          <p14:tracePt t="163935" x="5848350" y="5588000"/>
          <p14:tracePt t="163952" x="5886450" y="5594350"/>
          <p14:tracePt t="163969" x="5892800" y="5600700"/>
          <p14:tracePt t="164024" x="5899150" y="5600700"/>
          <p14:tracePt t="164033" x="5905500" y="5600700"/>
          <p14:tracePt t="164049" x="5911850" y="5600700"/>
          <p14:tracePt t="164057" x="5924550" y="5600700"/>
          <p14:tracePt t="164068" x="5937250" y="5600700"/>
          <p14:tracePt t="164085" x="5962650" y="5600700"/>
          <p14:tracePt t="164102" x="5969000" y="5600700"/>
          <p14:tracePt t="164161" x="5975350" y="5600700"/>
          <p14:tracePt t="164164" x="5981700" y="5600700"/>
          <p14:tracePt t="164169" x="5988050" y="5613400"/>
          <p14:tracePt t="164185" x="6013450" y="5632450"/>
          <p14:tracePt t="164202" x="6019800" y="5657850"/>
          <p14:tracePt t="164218" x="6032500" y="5664200"/>
          <p14:tracePt t="164235" x="6045200" y="5664200"/>
          <p14:tracePt t="164769" x="6045200" y="5657850"/>
          <p14:tracePt t="164913" x="6051550" y="5664200"/>
          <p14:tracePt t="164917" x="6051550" y="5670550"/>
          <p14:tracePt t="164922" x="6057900" y="5670550"/>
          <p14:tracePt t="164935" x="6057900" y="5689600"/>
          <p14:tracePt t="164952" x="6057900" y="5695950"/>
          <p14:tracePt t="165602" x="6064250" y="5695950"/>
          <p14:tracePt t="165606" x="6064250" y="5702300"/>
          <p14:tracePt t="165618" x="6070600" y="5708650"/>
          <p14:tracePt t="165682" x="6083300" y="5708650"/>
          <p14:tracePt t="165690" x="6089650" y="5708650"/>
          <p14:tracePt t="165722" x="6096000" y="5708650"/>
          <p14:tracePt t="165730" x="6102350" y="5708650"/>
          <p14:tracePt t="165826" x="6108700" y="5708650"/>
          <p14:tracePt t="165830" x="6121400" y="5708650"/>
          <p14:tracePt t="165835" x="6127750" y="5708650"/>
          <p14:tracePt t="165852" x="6140450" y="5708650"/>
          <p14:tracePt t="165868" x="6146800" y="5727700"/>
          <p14:tracePt t="165885" x="6165850" y="5727700"/>
          <p14:tracePt t="165901" x="6178550" y="5734050"/>
          <p14:tracePt t="165918" x="6178550" y="5740400"/>
          <p14:tracePt t="165978" x="6178550" y="5734050"/>
          <p14:tracePt t="165982" x="6184900" y="5734050"/>
          <p14:tracePt t="165990" x="6197600" y="5734050"/>
          <p14:tracePt t="166006" x="6197600" y="5721350"/>
          <p14:tracePt t="166018" x="6197600" y="5715000"/>
          <p14:tracePt t="166035" x="6197600" y="5702300"/>
          <p14:tracePt t="166051" x="6197600" y="5683250"/>
          <p14:tracePt t="166143" x="6203950" y="5683250"/>
          <p14:tracePt t="166150" x="6210300" y="5683250"/>
          <p14:tracePt t="166190" x="6216650" y="5683250"/>
          <p14:tracePt t="166198" x="6223000" y="5683250"/>
          <p14:tracePt t="166203" x="6235700" y="5683250"/>
          <p14:tracePt t="166218" x="6248400" y="5683250"/>
          <p14:tracePt t="166235" x="6261100" y="5683250"/>
          <p14:tracePt t="166252" x="6267450" y="5683250"/>
          <p14:tracePt t="166269" x="6286500" y="5683250"/>
          <p14:tracePt t="166426" x="6292850" y="5683250"/>
          <p14:tracePt t="166430" x="6299200" y="5683250"/>
          <p14:tracePt t="166435" x="6305550" y="5683250"/>
          <p14:tracePt t="166452" x="6337300" y="5683250"/>
          <p14:tracePt t="166468" x="6362700" y="5683250"/>
          <p14:tracePt t="166485" x="6381750" y="5683250"/>
          <p14:tracePt t="166502" x="6426200" y="5689600"/>
          <p14:tracePt t="166518" x="6445250" y="5695950"/>
          <p14:tracePt t="166552" x="6464300" y="5695950"/>
          <p14:tracePt t="166995" x="6470650" y="5695950"/>
          <p14:tracePt t="166998" x="6477000" y="5695950"/>
          <p14:tracePt t="167002" x="6483350" y="5695950"/>
          <p14:tracePt t="167018" x="6508750" y="5683250"/>
          <p14:tracePt t="167035" x="6534150" y="5670550"/>
          <p14:tracePt t="167052" x="6565900" y="5651500"/>
          <p14:tracePt t="167068" x="6591300" y="5632450"/>
          <p14:tracePt t="167085" x="6623050" y="5607050"/>
          <p14:tracePt t="167102" x="6673850" y="5568950"/>
          <p14:tracePt t="167118" x="6724650" y="5518150"/>
          <p14:tracePt t="167135" x="6756400" y="5492750"/>
          <p14:tracePt t="167151" x="6775450" y="5473700"/>
          <p14:tracePt t="167290" x="6775450" y="5461000"/>
          <p14:tracePt t="167298" x="6781800" y="5454650"/>
          <p14:tracePt t="167306" x="6794500" y="5454650"/>
          <p14:tracePt t="167318" x="6800850" y="5441950"/>
          <p14:tracePt t="167335" x="6807200" y="5441950"/>
          <p14:tracePt t="167351" x="6819900" y="5422900"/>
          <p14:tracePt t="167475" x="6832600" y="5422900"/>
          <p14:tracePt t="167485" x="6838950" y="5422900"/>
          <p14:tracePt t="167502" x="6845300" y="5422900"/>
          <p14:tracePt t="167510" x="6851650" y="5422900"/>
          <p14:tracePt t="167571" x="6851650" y="5416550"/>
          <p14:tracePt t="167574" x="6858000" y="5410200"/>
          <p14:tracePt t="167584" x="6877050" y="5397500"/>
          <p14:tracePt t="167602" x="6908800" y="5353050"/>
          <p14:tracePt t="167618" x="6940550" y="5308600"/>
          <p14:tracePt t="167635" x="7010400" y="5226050"/>
          <p14:tracePt t="167651" x="7054850" y="5149850"/>
          <p14:tracePt t="167668" x="7105650" y="5099050"/>
          <p14:tracePt t="167684" x="7150100" y="5041900"/>
          <p14:tracePt t="167702" x="7175500" y="4991100"/>
          <p14:tracePt t="167720" x="7207250" y="4927600"/>
          <p14:tracePt t="167735" x="7239000" y="4864100"/>
          <p14:tracePt t="167751" x="7289800" y="4800600"/>
          <p14:tracePt t="167768" x="7334250" y="4730750"/>
          <p14:tracePt t="167784" x="7372350" y="4641850"/>
          <p14:tracePt t="167802" x="7397750" y="4552950"/>
          <p14:tracePt t="167818" x="7416800" y="4457700"/>
          <p14:tracePt t="167835" x="7435850" y="4324350"/>
          <p14:tracePt t="167851" x="7435850" y="4235450"/>
          <p14:tracePt t="167868" x="7435850" y="4127500"/>
          <p14:tracePt t="167886" x="7416800" y="4057650"/>
          <p14:tracePt t="167901" x="7391400" y="4006850"/>
          <p14:tracePt t="167903" x="7391400" y="4000500"/>
          <p14:tracePt t="167918" x="7391400" y="3994150"/>
          <p14:tracePt t="167948" x="7385050" y="3994150"/>
          <p14:tracePt t="167955" x="7372350" y="3994150"/>
          <p14:tracePt t="167979" x="7372350" y="3987800"/>
          <p14:tracePt t="167987" x="7372350" y="3975100"/>
          <p14:tracePt t="168001" x="7366000" y="3956050"/>
          <p14:tracePt t="168018" x="7359650" y="3924300"/>
          <p14:tracePt t="168035" x="7327900" y="3848100"/>
          <p14:tracePt t="168051" x="7302500" y="3765550"/>
          <p14:tracePt t="168068" x="7270750" y="3683000"/>
          <p14:tracePt t="168085" x="7213600" y="3600450"/>
          <p14:tracePt t="168102" x="7156450" y="3505200"/>
          <p14:tracePt t="168118" x="7099300" y="3416300"/>
          <p14:tracePt t="168135" x="7023100" y="3289300"/>
          <p14:tracePt t="168151" x="6953250" y="3168650"/>
          <p14:tracePt t="168168" x="6896100" y="3054350"/>
          <p14:tracePt t="168185" x="6813550" y="2952750"/>
          <p14:tracePt t="168202" x="6750050" y="2870200"/>
          <p14:tracePt t="168218" x="6692900" y="2806700"/>
          <p14:tracePt t="168235" x="6623050" y="2724150"/>
          <p14:tracePt t="168251" x="6546850" y="2679700"/>
          <p14:tracePt t="168268" x="6477000" y="2628900"/>
          <p14:tracePt t="168284" x="6381750" y="2584450"/>
          <p14:tracePt t="168301" x="6273800" y="2527300"/>
          <p14:tracePt t="168319" x="6159500" y="2457450"/>
          <p14:tracePt t="168334" x="6102350" y="2413000"/>
          <p14:tracePt t="168351" x="5988050" y="2336800"/>
          <p14:tracePt t="168368" x="5854700" y="2260600"/>
          <p14:tracePt t="168385" x="5721350" y="2190750"/>
          <p14:tracePt t="168401" x="5562600" y="2108200"/>
          <p14:tracePt t="168403" x="5518150" y="2082800"/>
          <p14:tracePt t="168419" x="5416550" y="2025650"/>
          <p14:tracePt t="168435" x="5238750" y="1885950"/>
          <p14:tracePt t="168451" x="5086350" y="1778000"/>
          <p14:tracePt t="168468" x="4940300" y="1682750"/>
          <p14:tracePt t="168486" x="4794250" y="1600200"/>
          <p14:tracePt t="168502" x="4660900" y="1543050"/>
          <p14:tracePt t="168520" x="4438650" y="1492250"/>
          <p14:tracePt t="168535" x="4254500" y="1435100"/>
          <p14:tracePt t="168552" x="4102100" y="1403350"/>
          <p14:tracePt t="168568" x="4013200" y="1397000"/>
          <p14:tracePt t="168585" x="3956050" y="1397000"/>
          <p14:tracePt t="168601" x="3898900" y="1403350"/>
          <p14:tracePt t="168618" x="3790950" y="1441450"/>
          <p14:tracePt t="168634" x="3562350" y="1568450"/>
          <p14:tracePt t="168651" x="3213100" y="1784350"/>
          <p14:tracePt t="168668" x="3016250" y="1924050"/>
          <p14:tracePt t="168685" x="2832100" y="2051050"/>
          <p14:tracePt t="168702" x="2711450" y="2190750"/>
          <p14:tracePt t="168718" x="2647950" y="2305050"/>
          <p14:tracePt t="168736" x="2609850" y="2527300"/>
          <p14:tracePt t="168751" x="2540000" y="2749550"/>
          <p14:tracePt t="168768" x="2495550" y="2978150"/>
          <p14:tracePt t="168785" x="2457450" y="3276600"/>
          <p14:tracePt t="168801" x="2444750" y="3638550"/>
          <p14:tracePt t="168818" x="2444750" y="3994150"/>
          <p14:tracePt t="168835" x="2501900" y="4419600"/>
          <p14:tracePt t="168851" x="2578100" y="4743450"/>
          <p14:tracePt t="168868" x="2635250" y="4991100"/>
          <p14:tracePt t="168885" x="2679700" y="5187950"/>
          <p14:tracePt t="168901" x="2698750" y="5308600"/>
          <p14:tracePt t="168903" x="2711450" y="5334000"/>
          <p14:tracePt t="168918" x="2717800" y="5391150"/>
          <p14:tracePt t="168934" x="2736850" y="5448300"/>
          <p14:tracePt t="168951" x="2762250" y="5524500"/>
          <p14:tracePt t="168968" x="2819400" y="5613400"/>
          <p14:tracePt t="168985" x="2959100" y="5715000"/>
          <p14:tracePt t="169001" x="3168650" y="5924550"/>
          <p14:tracePt t="169018" x="3486150" y="6254750"/>
          <p14:tracePt t="169035" x="3873500" y="6718300"/>
          <p14:tracePt t="169051" x="4184650" y="6851650"/>
          <p14:tracePt t="169068" x="4521200" y="6851650"/>
          <p14:tracePt t="169085" x="4787900" y="6851650"/>
          <p14:tracePt t="169104" x="5073650" y="6851650"/>
          <p14:tracePt t="169118" x="5232400" y="6845300"/>
          <p14:tracePt t="169134" x="5429250" y="6800850"/>
          <p14:tracePt t="169152" x="5689600" y="6623050"/>
          <p14:tracePt t="169168" x="5911850" y="6464300"/>
          <p14:tracePt t="169184" x="6146800" y="6286500"/>
          <p14:tracePt t="169201" x="6419850" y="6083300"/>
          <p14:tracePt t="169218" x="6654800" y="5892800"/>
          <p14:tracePt t="169235" x="6851650" y="5727700"/>
          <p14:tracePt t="169251" x="7029450" y="5537200"/>
          <p14:tracePt t="169268" x="7251700" y="5251450"/>
          <p14:tracePt t="169285" x="7429500" y="4965700"/>
          <p14:tracePt t="169301" x="7651750" y="4629150"/>
          <p14:tracePt t="169318" x="7867650" y="4273550"/>
          <p14:tracePt t="169336" x="8077200" y="3898900"/>
          <p14:tracePt t="169352" x="8197850" y="3556000"/>
          <p14:tracePt t="169368" x="8242300" y="3289300"/>
          <p14:tracePt t="169385" x="8210550" y="3009900"/>
          <p14:tracePt t="169401" x="8134350" y="2787650"/>
          <p14:tracePt t="169404" x="8096250" y="2743200"/>
          <p14:tracePt t="169418" x="7988300" y="2571750"/>
          <p14:tracePt t="169434" x="7861300" y="2400300"/>
          <p14:tracePt t="169451" x="7734300" y="2279650"/>
          <p14:tracePt t="169468" x="7645400" y="2216150"/>
          <p14:tracePt t="169485" x="7588250" y="2178050"/>
          <p14:tracePt t="169501" x="7524750" y="2152650"/>
          <p14:tracePt t="169518" x="7442200" y="2120900"/>
          <p14:tracePt t="169534" x="7378700" y="2076450"/>
          <p14:tracePt t="169552" x="7258050" y="2006600"/>
          <p14:tracePt t="169568" x="7169150" y="1936750"/>
          <p14:tracePt t="169585" x="7061200" y="1879600"/>
          <p14:tracePt t="169602" x="6953250" y="1822450"/>
          <p14:tracePt t="169618" x="6800850" y="1784350"/>
          <p14:tracePt t="169634" x="6635750" y="1739900"/>
          <p14:tracePt t="169652" x="6477000" y="1720850"/>
          <p14:tracePt t="169668" x="6356350" y="1720850"/>
          <p14:tracePt t="169685" x="6242050" y="1720850"/>
          <p14:tracePt t="169701" x="6115050" y="1733550"/>
          <p14:tracePt t="169718" x="6007100" y="1784350"/>
          <p14:tracePt t="169735" x="5899150" y="1809750"/>
          <p14:tracePt t="169752" x="5810250" y="1841500"/>
          <p14:tracePt t="169768" x="5721350" y="1879600"/>
          <p14:tracePt t="169785" x="5651500" y="1936750"/>
          <p14:tracePt t="169801" x="5613400" y="1962150"/>
          <p14:tracePt t="169818" x="5575300" y="1993900"/>
          <p14:tracePt t="169834" x="5524500" y="2019300"/>
          <p14:tracePt t="169851" x="5486400" y="2044700"/>
          <p14:tracePt t="169868" x="5441950" y="2070100"/>
          <p14:tracePt t="169885" x="5391150" y="2101850"/>
          <p14:tracePt t="169901" x="5365750" y="2120900"/>
          <p14:tracePt t="169918" x="5353050" y="2133600"/>
          <p14:tracePt t="169934" x="5321300" y="2159000"/>
          <p14:tracePt t="169951" x="5283200" y="2197100"/>
          <p14:tracePt t="169969" x="5162550" y="2305050"/>
          <p14:tracePt t="169985" x="5029200" y="2387600"/>
          <p14:tracePt t="170001" x="4933950" y="2489200"/>
          <p14:tracePt t="170018" x="4889500" y="2559050"/>
          <p14:tracePt t="170035" x="4857750" y="2609850"/>
          <p14:tracePt t="170051" x="4832350" y="2647950"/>
          <p14:tracePt t="170068" x="4819650" y="2686050"/>
          <p14:tracePt t="170085" x="4819650" y="2717800"/>
          <p14:tracePt t="170101" x="4794250" y="2774950"/>
          <p14:tracePt t="170118" x="4762500" y="2838450"/>
          <p14:tracePt t="170134" x="4762500" y="2914650"/>
          <p14:tracePt t="170151" x="4762500" y="3009900"/>
          <p14:tracePt t="170168" x="4762500" y="3136900"/>
          <p14:tracePt t="170184" x="4762500" y="3251200"/>
          <p14:tracePt t="170201" x="4768850" y="3403600"/>
          <p14:tracePt t="170218" x="4781550" y="3562350"/>
          <p14:tracePt t="170234" x="4845050" y="3765550"/>
          <p14:tracePt t="170253" x="4933950" y="4076700"/>
          <p14:tracePt t="170268" x="5029200" y="4260850"/>
          <p14:tracePt t="170284" x="5213350" y="4559300"/>
          <p14:tracePt t="170301" x="5435600" y="4908550"/>
          <p14:tracePt t="170320" x="5594350" y="5143500"/>
          <p14:tracePt t="170334" x="5740400" y="5391150"/>
          <p14:tracePt t="170351" x="5886450" y="5594350"/>
          <p14:tracePt t="170368" x="6102350" y="5816600"/>
          <p14:tracePt t="170384" x="6305550" y="5949950"/>
          <p14:tracePt t="170401" x="6724650" y="6089650"/>
          <p14:tracePt t="170418" x="7042150" y="6153150"/>
          <p14:tracePt t="170434" x="7264400" y="6165850"/>
          <p14:tracePt t="170451" x="7429500" y="6165850"/>
          <p14:tracePt t="170469" x="7594600" y="6134100"/>
          <p14:tracePt t="170485" x="7715250" y="6102350"/>
          <p14:tracePt t="170501" x="7867650" y="6064250"/>
          <p14:tracePt t="170518" x="8128000" y="5911850"/>
          <p14:tracePt t="170534" x="8331200" y="5753100"/>
          <p14:tracePt t="170551" x="8559800" y="5556250"/>
          <p14:tracePt t="170569" x="8743950" y="5226050"/>
          <p14:tracePt t="170585" x="8832850" y="4921250"/>
          <p14:tracePt t="170601" x="8915400" y="4533900"/>
          <p14:tracePt t="170618" x="8997950" y="4146550"/>
          <p14:tracePt t="170634" x="9023350" y="3765550"/>
          <p14:tracePt t="170652" x="9023350" y="3371850"/>
          <p14:tracePt t="170669" x="9004300" y="2940050"/>
          <p14:tracePt t="170685" x="8928100" y="2654300"/>
          <p14:tracePt t="170701" x="8820150" y="2406650"/>
          <p14:tracePt t="170718" x="8667750" y="2235200"/>
          <p14:tracePt t="170734" x="8451850" y="2101850"/>
          <p14:tracePt t="170751" x="8216900" y="2019300"/>
          <p14:tracePt t="170770" x="7778750" y="2006600"/>
          <p14:tracePt t="170785" x="7429500" y="2070100"/>
          <p14:tracePt t="170801" x="7092950" y="2159000"/>
          <p14:tracePt t="170818" x="6769100" y="2235200"/>
          <p14:tracePt t="170834" x="6515100" y="2311400"/>
          <p14:tracePt t="170851" x="6343650" y="2362200"/>
          <p14:tracePt t="170869" x="6153150" y="2413000"/>
          <p14:tracePt t="170885" x="6064250" y="2463800"/>
          <p14:tracePt t="170901" x="5886450" y="2590800"/>
          <p14:tracePt t="170918" x="5759450" y="2698750"/>
          <p14:tracePt t="170934" x="5664200" y="2863850"/>
          <p14:tracePt t="170951" x="5588000" y="3067050"/>
          <p14:tracePt t="170968" x="5530850" y="3270250"/>
          <p14:tracePt t="170985" x="5454650" y="3498850"/>
          <p14:tracePt t="171001" x="5422900" y="3638550"/>
          <p14:tracePt t="171018" x="5403850" y="3740150"/>
          <p14:tracePt t="171035" x="5403850" y="3797300"/>
          <p14:tracePt t="171051" x="5429250" y="3848100"/>
          <p14:tracePt t="171068" x="5486400" y="3911600"/>
          <p14:tracePt t="171085" x="5632450" y="3987800"/>
          <p14:tracePt t="171101" x="5829300" y="4076700"/>
          <p14:tracePt t="171118" x="6038850" y="4184650"/>
          <p14:tracePt t="171134" x="6261100" y="4267200"/>
          <p14:tracePt t="171151" x="6515100" y="4337050"/>
          <p14:tracePt t="171168" x="6680200" y="4362450"/>
          <p14:tracePt t="171185" x="6845300" y="4362450"/>
          <p14:tracePt t="171201" x="6940550" y="4337050"/>
          <p14:tracePt t="171217" x="7023100" y="4260850"/>
          <p14:tracePt t="171234" x="7124700" y="4152900"/>
          <p14:tracePt t="171251" x="7277100" y="3949700"/>
          <p14:tracePt t="171268" x="7423150" y="3733800"/>
          <p14:tracePt t="171284" x="7562850" y="3479800"/>
          <p14:tracePt t="171301" x="7670800" y="3155950"/>
          <p14:tracePt t="171318" x="7747000" y="2832100"/>
          <p14:tracePt t="171335" x="7785100" y="2540000"/>
          <p14:tracePt t="171351" x="7797800" y="2298700"/>
          <p14:tracePt t="171368" x="7766050" y="2070100"/>
          <p14:tracePt t="171384" x="7702550" y="1905000"/>
          <p14:tracePt t="171401" x="7620000" y="1790700"/>
          <p14:tracePt t="171418" x="7537450" y="1701800"/>
          <p14:tracePt t="171435" x="7442200" y="1638300"/>
          <p14:tracePt t="171451" x="7321550" y="1568450"/>
          <p14:tracePt t="171468" x="7200900" y="1517650"/>
          <p14:tracePt t="171485" x="7067550" y="1485900"/>
          <p14:tracePt t="171501" x="7004050" y="1473200"/>
          <p14:tracePt t="171519" x="6915150" y="1454150"/>
          <p14:tracePt t="171534" x="6826250" y="1466850"/>
          <p14:tracePt t="171551" x="6705600" y="1498600"/>
          <p14:tracePt t="171568" x="6578600" y="1524000"/>
          <p14:tracePt t="171584" x="6400800" y="1574800"/>
          <p14:tracePt t="171601" x="6248400" y="1619250"/>
          <p14:tracePt t="171618" x="6083300" y="1695450"/>
          <p14:tracePt t="171634" x="6000750" y="1758950"/>
          <p14:tracePt t="171651" x="5899150" y="1860550"/>
          <p14:tracePt t="171668" x="5778500" y="2000250"/>
          <p14:tracePt t="171685" x="5651500" y="2197100"/>
          <p14:tracePt t="171701" x="5511800" y="2400300"/>
          <p14:tracePt t="171718" x="5403850" y="2590800"/>
          <p14:tracePt t="171735" x="5314950" y="2768600"/>
          <p14:tracePt t="171752" x="5289550" y="2908300"/>
          <p14:tracePt t="171768" x="5270500" y="3009900"/>
          <p14:tracePt t="171785" x="5270500" y="3124200"/>
          <p14:tracePt t="171801" x="5270500" y="3187700"/>
          <p14:tracePt t="171817" x="5270500" y="3238500"/>
          <p14:tracePt t="171834" x="5289550" y="3270250"/>
          <p14:tracePt t="171851" x="5295900" y="3302000"/>
          <p14:tracePt t="171867" x="5302250" y="3327400"/>
          <p14:tracePt t="171884" x="5302250" y="3371850"/>
          <p14:tracePt t="171901" x="5308600" y="3409950"/>
          <p14:tracePt t="171917" x="5321300" y="3435350"/>
          <p14:tracePt t="171934" x="5321300" y="3467100"/>
          <p14:tracePt t="171951" x="5321300" y="3498850"/>
          <p14:tracePt t="171968" x="5327650" y="3517900"/>
          <p14:tracePt t="171985" x="5334000" y="3530600"/>
          <p14:tracePt t="172062" x="5334000" y="3536950"/>
          <p14:tracePt t="172066" x="5334000" y="3543300"/>
          <p14:tracePt t="172070" x="5334000" y="3549650"/>
          <p14:tracePt t="172085" x="5346700" y="3575050"/>
          <p14:tracePt t="172101" x="5346700" y="3606800"/>
          <p14:tracePt t="172118" x="5365750" y="3670300"/>
          <p14:tracePt t="172135" x="5378450" y="3714750"/>
          <p14:tracePt t="172151" x="5397500" y="3752850"/>
          <p14:tracePt t="172168" x="5403850" y="3797300"/>
          <p14:tracePt t="172184" x="5410200" y="3822700"/>
          <p14:tracePt t="172201" x="5429250" y="3848100"/>
          <p14:tracePt t="172218" x="5448300" y="3886200"/>
          <p14:tracePt t="172234" x="5467350" y="3898900"/>
          <p14:tracePt t="172251" x="5480050" y="3911600"/>
          <p14:tracePt t="172268" x="5480050" y="3917950"/>
          <p14:tracePt t="172284" x="5499100" y="3937000"/>
          <p14:tracePt t="172301" x="5524500" y="3949700"/>
          <p14:tracePt t="172319" x="5575300" y="3987800"/>
          <p14:tracePt t="172334" x="5613400" y="4000500"/>
          <p14:tracePt t="172351" x="5645150" y="4032250"/>
          <p14:tracePt t="172368" x="5683250" y="4064000"/>
          <p14:tracePt t="172384" x="5727700" y="4114800"/>
          <p14:tracePt t="172401" x="5759450" y="4171950"/>
          <p14:tracePt t="172403" x="5778500" y="4191000"/>
          <p14:tracePt t="172419" x="5810250" y="4241800"/>
          <p14:tracePt t="172435" x="5873750" y="4267200"/>
          <p14:tracePt t="172451" x="5899150" y="4292600"/>
          <p14:tracePt t="172467" x="5930900" y="4305300"/>
          <p14:tracePt t="172484" x="5949950" y="4318000"/>
          <p14:tracePt t="172501" x="5962650" y="4330700"/>
          <p14:tracePt t="172535" x="5969000" y="4330700"/>
          <p14:tracePt t="172551" x="5975350" y="4330700"/>
          <p14:tracePt t="172854" x="5981700" y="4337050"/>
          <p14:tracePt t="172863" x="5994400" y="4343400"/>
          <p14:tracePt t="173034" x="6000750" y="4343400"/>
          <p14:tracePt t="173042" x="6007100" y="4343400"/>
          <p14:tracePt t="173051" x="6007100" y="4356100"/>
          <p14:tracePt t="173067" x="6032500" y="4368800"/>
          <p14:tracePt t="173084" x="6051550" y="4375150"/>
          <p14:tracePt t="173101" x="6070600" y="4375150"/>
          <p14:tracePt t="173117" x="6070600" y="4394200"/>
          <p14:tracePt t="173134" x="6076950" y="4394200"/>
          <p14:tracePt t="173151" x="6083300" y="4394200"/>
          <p14:tracePt t="173168" x="6089650" y="4394200"/>
          <p14:tracePt t="173184" x="6096000" y="4394200"/>
          <p14:tracePt t="173201" x="6121400" y="4394200"/>
          <p14:tracePt t="173218" x="6127750" y="4400550"/>
          <p14:tracePt t="173234" x="6153150" y="4419600"/>
          <p14:tracePt t="173251" x="6159500" y="4419600"/>
          <p14:tracePt t="173267" x="6172200" y="4432300"/>
          <p14:tracePt t="173579" x="6172200" y="4425950"/>
          <p14:tracePt t="173582" x="6172200" y="4419600"/>
          <p14:tracePt t="173586" x="6165850" y="4413250"/>
          <p14:tracePt t="173601" x="6165850" y="4406900"/>
          <p14:tracePt t="173617" x="6165850" y="4381500"/>
          <p14:tracePt t="173634" x="6165850" y="4349750"/>
          <p14:tracePt t="173651" x="6165850" y="4311650"/>
          <p14:tracePt t="173667" x="6172200" y="4298950"/>
          <p14:tracePt t="173846" x="6172200" y="4305300"/>
          <p14:tracePt t="173855" x="6184900" y="4305300"/>
          <p14:tracePt t="173862" x="6191250" y="4305300"/>
          <p14:tracePt t="173868" x="6191250" y="4318000"/>
          <p14:tracePt t="173884" x="6210300" y="4349750"/>
          <p14:tracePt t="173901" x="6273800" y="4394200"/>
          <p14:tracePt t="173903" x="6292850" y="4400550"/>
          <p14:tracePt t="173917" x="6318250" y="4406900"/>
          <p14:tracePt t="173934" x="6324600" y="4425950"/>
          <p14:tracePt t="173951" x="6343650" y="4432300"/>
          <p14:tracePt t="173967" x="6394450" y="4445000"/>
          <p14:tracePt t="173984" x="6477000" y="4457700"/>
          <p14:tracePt t="174000" x="6515100" y="4457700"/>
          <p14:tracePt t="174017" x="6527800" y="44577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Typical Process Variables</a:t>
            </a:r>
            <a:endParaRPr lang="en-SG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117567" y="863600"/>
            <a:ext cx="4817542" cy="5121275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69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426"/>
    </mc:Choice>
    <mc:Fallback xmlns="">
      <p:transition spd="slow" advTm="61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179655"/>
          </a:xfrm>
        </p:spPr>
        <p:txBody>
          <a:bodyPr/>
          <a:lstStyle/>
          <a:p>
            <a:r>
              <a:rPr lang="en-SG" dirty="0" smtClean="0"/>
              <a:t>Analog I/O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8881" y="864108"/>
            <a:ext cx="7315200" cy="5120640"/>
          </a:xfrm>
        </p:spPr>
        <p:txBody>
          <a:bodyPr/>
          <a:lstStyle/>
          <a:p>
            <a:r>
              <a:rPr lang="en-SG" dirty="0" smtClean="0"/>
              <a:t>PLC control with real time processes with discrete and </a:t>
            </a:r>
            <a:r>
              <a:rPr lang="en-SG" dirty="0" err="1" smtClean="0"/>
              <a:t>analog</a:t>
            </a:r>
            <a:r>
              <a:rPr lang="en-SG" dirty="0" smtClean="0"/>
              <a:t> variables</a:t>
            </a:r>
          </a:p>
          <a:p>
            <a:r>
              <a:rPr lang="en-SG" dirty="0" smtClean="0"/>
              <a:t>Analog signals from sensors need to be converted to digital signals for CPU to process. This is known as Analog to Digital (A/D) Conversion</a:t>
            </a:r>
          </a:p>
          <a:p>
            <a:endParaRPr lang="en-SG" dirty="0"/>
          </a:p>
          <a:p>
            <a:endParaRPr lang="en-SG" dirty="0" smtClean="0"/>
          </a:p>
          <a:p>
            <a:endParaRPr lang="en-SG" dirty="0" smtClean="0"/>
          </a:p>
          <a:p>
            <a:r>
              <a:rPr lang="en-SG" dirty="0" smtClean="0"/>
              <a:t>Similarly the </a:t>
            </a:r>
            <a:r>
              <a:rPr lang="en-SG" dirty="0" err="1" smtClean="0"/>
              <a:t>analog</a:t>
            </a:r>
            <a:r>
              <a:rPr lang="en-SG" dirty="0" smtClean="0"/>
              <a:t> output signals from PLC is produced thru Digital to Analog (D/A) Converter</a:t>
            </a:r>
          </a:p>
          <a:p>
            <a:endParaRPr lang="en-SG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13478163"/>
              </p:ext>
            </p:extLst>
          </p:nvPr>
        </p:nvGraphicFramePr>
        <p:xfrm>
          <a:off x="4351281" y="2011680"/>
          <a:ext cx="7162800" cy="3291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481489319"/>
              </p:ext>
            </p:extLst>
          </p:nvPr>
        </p:nvGraphicFramePr>
        <p:xfrm>
          <a:off x="4330961" y="3656937"/>
          <a:ext cx="7183120" cy="39743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pic>
        <p:nvPicPr>
          <p:cNvPr id="7" name="Content Placeholder 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6591" y="789677"/>
            <a:ext cx="3320137" cy="158445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2973" y="2386153"/>
            <a:ext cx="3062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b="1" dirty="0" smtClean="0"/>
              <a:t>PLC = Industrial Computer</a:t>
            </a:r>
            <a:endParaRPr lang="en-SG" sz="2000" b="1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0" y="3650749"/>
            <a:ext cx="4143262" cy="314364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2477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780"/>
    </mc:Choice>
    <mc:Fallback xmlns="">
      <p:transition spd="slow" advTm="89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Graphic spid="4" grpId="0">
        <p:bldAsOne/>
      </p:bldGraphic>
      <p:bldGraphic spid="5" grpId="0">
        <p:bldAsOne/>
      </p:bldGraphic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ADC and DAC Signal Ranges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It is a large topic for </a:t>
            </a:r>
            <a:r>
              <a:rPr lang="en-SG" dirty="0" err="1" smtClean="0"/>
              <a:t>analog</a:t>
            </a:r>
            <a:r>
              <a:rPr lang="en-SG" dirty="0" smtClean="0"/>
              <a:t> conversion. However in this module, the objective is to provide a good overview of necessary information to understand Analog signals better.</a:t>
            </a:r>
          </a:p>
          <a:p>
            <a:r>
              <a:rPr lang="en-SG" dirty="0"/>
              <a:t>A</a:t>
            </a:r>
            <a:r>
              <a:rPr lang="en-SG" dirty="0" smtClean="0"/>
              <a:t>nalog signals are commonly available:</a:t>
            </a:r>
          </a:p>
          <a:p>
            <a:pPr lvl="1"/>
            <a:r>
              <a:rPr lang="en-SG" b="1" dirty="0" smtClean="0"/>
              <a:t>4 – 20mA</a:t>
            </a:r>
          </a:p>
          <a:p>
            <a:pPr lvl="1"/>
            <a:r>
              <a:rPr lang="en-SG" dirty="0" smtClean="0"/>
              <a:t>1 – 5V (effectively 4 – 20mA with 250 ohms precision resistor)</a:t>
            </a:r>
          </a:p>
          <a:p>
            <a:pPr lvl="1"/>
            <a:r>
              <a:rPr lang="en-SG" b="1" dirty="0" smtClean="0"/>
              <a:t>0 – 10V</a:t>
            </a:r>
          </a:p>
          <a:p>
            <a:pPr lvl="1"/>
            <a:r>
              <a:rPr lang="en-SG" dirty="0" smtClean="0"/>
              <a:t>0 – 5V (</a:t>
            </a:r>
            <a:r>
              <a:rPr lang="en-SG" dirty="0"/>
              <a:t>effectively </a:t>
            </a:r>
            <a:r>
              <a:rPr lang="en-SG" dirty="0" smtClean="0"/>
              <a:t>0 </a:t>
            </a:r>
            <a:r>
              <a:rPr lang="en-SG" dirty="0"/>
              <a:t>– 20mA with 250 ohms precision resistor</a:t>
            </a:r>
            <a:r>
              <a:rPr lang="en-SG" dirty="0" smtClean="0"/>
              <a:t>)</a:t>
            </a:r>
          </a:p>
          <a:p>
            <a:pPr lvl="1"/>
            <a:r>
              <a:rPr lang="en-SG" dirty="0" smtClean="0"/>
              <a:t>0 – 20mA</a:t>
            </a:r>
          </a:p>
          <a:p>
            <a:r>
              <a:rPr lang="en-SG" dirty="0" smtClean="0"/>
              <a:t>4 – 20mA is the standard electronic instrumentation signal</a:t>
            </a:r>
          </a:p>
          <a:p>
            <a:pPr lvl="1"/>
            <a:r>
              <a:rPr lang="en-SG" dirty="0" smtClean="0"/>
              <a:t>Current does not suffer signal loss such as voltage drop of cables</a:t>
            </a:r>
          </a:p>
          <a:p>
            <a:pPr lvl="1"/>
            <a:r>
              <a:rPr lang="en-SG" dirty="0" smtClean="0"/>
              <a:t>4mA as lower limit helps to monitor cable break</a:t>
            </a:r>
          </a:p>
          <a:p>
            <a:r>
              <a:rPr lang="en-SG" dirty="0" smtClean="0"/>
              <a:t>0 – 10V is easily generated, making it common </a:t>
            </a:r>
            <a:endParaRPr lang="en-SG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40313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806"/>
    </mc:Choice>
    <mc:Fallback xmlns="">
      <p:transition spd="slow" advTm="128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ADC and DAC Resolution</a:t>
            </a:r>
            <a:br>
              <a:rPr lang="en-SG" dirty="0" smtClean="0"/>
            </a:br>
            <a:r>
              <a:rPr lang="en-SG" dirty="0"/>
              <a:t/>
            </a:r>
            <a:br>
              <a:rPr lang="en-SG" dirty="0"/>
            </a:br>
            <a:r>
              <a:rPr lang="en-SG" dirty="0" smtClean="0"/>
              <a:t/>
            </a:r>
            <a:br>
              <a:rPr lang="en-SG" dirty="0" smtClean="0"/>
            </a:br>
            <a:r>
              <a:rPr lang="en-SG" dirty="0"/>
              <a:t/>
            </a:r>
            <a:br>
              <a:rPr lang="en-SG" dirty="0"/>
            </a:b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5588" y="945388"/>
            <a:ext cx="6626012" cy="5120640"/>
          </a:xfrm>
        </p:spPr>
        <p:txBody>
          <a:bodyPr/>
          <a:lstStyle/>
          <a:p>
            <a:r>
              <a:rPr lang="en-SG" dirty="0" smtClean="0"/>
              <a:t>Discrete / digital signal has state of 0 or 1</a:t>
            </a:r>
          </a:p>
          <a:p>
            <a:r>
              <a:rPr lang="en-SG" dirty="0" smtClean="0"/>
              <a:t>Conversion of </a:t>
            </a:r>
            <a:r>
              <a:rPr lang="en-SG" dirty="0" err="1" smtClean="0"/>
              <a:t>analog</a:t>
            </a:r>
            <a:r>
              <a:rPr lang="en-SG" dirty="0" smtClean="0"/>
              <a:t> signal to digital signal depends on the resolution of the A/D circuit, expressed in bits</a:t>
            </a:r>
          </a:p>
          <a:p>
            <a:r>
              <a:rPr lang="en-SG" dirty="0" smtClean="0"/>
              <a:t>Example of a 8-bit converter would give you 2</a:t>
            </a:r>
            <a:r>
              <a:rPr lang="en-SG" baseline="30000" dirty="0"/>
              <a:t>8</a:t>
            </a:r>
            <a:r>
              <a:rPr lang="en-SG" dirty="0" smtClean="0"/>
              <a:t> = 256</a:t>
            </a:r>
          </a:p>
          <a:p>
            <a:pPr lvl="1"/>
            <a:r>
              <a:rPr lang="en-SG" dirty="0" smtClean="0"/>
              <a:t>0 to 255 unsigned integer</a:t>
            </a:r>
          </a:p>
          <a:p>
            <a:pPr lvl="1"/>
            <a:r>
              <a:rPr lang="en-SG" dirty="0" smtClean="0"/>
              <a:t>-128 to 127 signed integer</a:t>
            </a:r>
          </a:p>
          <a:p>
            <a:r>
              <a:rPr lang="en-SG" dirty="0" smtClean="0"/>
              <a:t>8 bit A/D converter is common in microcontroller</a:t>
            </a:r>
          </a:p>
          <a:p>
            <a:r>
              <a:rPr lang="en-SG" dirty="0" smtClean="0"/>
              <a:t>12 and 16 bits A/D converters are common in PLC </a:t>
            </a:r>
          </a:p>
          <a:p>
            <a:r>
              <a:rPr lang="en-SG" dirty="0" smtClean="0"/>
              <a:t>Higher the resolution, accuracy would be better</a:t>
            </a:r>
          </a:p>
          <a:p>
            <a:r>
              <a:rPr lang="en-SG" dirty="0" smtClean="0"/>
              <a:t>S7-1500 PLC has 16-bit ADC</a:t>
            </a:r>
          </a:p>
          <a:p>
            <a:pPr lvl="1"/>
            <a:r>
              <a:rPr lang="en-SG" dirty="0" smtClean="0"/>
              <a:t>It means available discrete values = 65,365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560" y="3180079"/>
            <a:ext cx="4447811" cy="346900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2110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037"/>
    </mc:Choice>
    <mc:Fallback xmlns="">
      <p:transition spd="slow" advTm="126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ADC and DAC Resolution</a:t>
            </a:r>
            <a:br>
              <a:rPr lang="en-SG" dirty="0" smtClean="0"/>
            </a:br>
            <a:r>
              <a:rPr lang="en-SG" dirty="0"/>
              <a:t/>
            </a:r>
            <a:br>
              <a:rPr lang="en-SG" dirty="0"/>
            </a:br>
            <a:r>
              <a:rPr lang="en-SG" dirty="0" smtClean="0"/>
              <a:t/>
            </a:r>
            <a:br>
              <a:rPr lang="en-SG" dirty="0" smtClean="0"/>
            </a:br>
            <a:r>
              <a:rPr lang="en-SG" dirty="0"/>
              <a:t/>
            </a:r>
            <a:br>
              <a:rPr lang="en-SG" dirty="0"/>
            </a:br>
            <a:endParaRPr lang="en-S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905588" y="945388"/>
                <a:ext cx="6626012" cy="512064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SG" dirty="0" smtClean="0"/>
                  <a:t>Resolution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SG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𝑓𝑢𝑙𝑙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𝑠𝑐𝑎𝑙𝑒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𝑟𝑎𝑛𝑔𝑒</m:t>
                        </m:r>
                      </m:num>
                      <m:den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SG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SG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SG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</m:sSup>
                      </m:den>
                    </m:f>
                  </m:oMath>
                </a14:m>
                <a:r>
                  <a:rPr lang="en-SG" dirty="0" smtClean="0"/>
                  <a:t> (N is ADC resolution in bits)</a:t>
                </a:r>
              </a:p>
              <a:p>
                <a:pPr marL="0" indent="0">
                  <a:buNone/>
                </a:pPr>
                <a:r>
                  <a:rPr lang="en-SG" dirty="0" smtClean="0"/>
                  <a:t>Example 0 – 1V input with 3 bits ADC.</a:t>
                </a:r>
              </a:p>
              <a:p>
                <a:r>
                  <a:rPr lang="en-SG" dirty="0" smtClean="0"/>
                  <a:t>Resolution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SG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SG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SG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SG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SG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SG" i="1"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  <m:r>
                      <a:rPr lang="en-SG" b="0" i="1" smtClean="0">
                        <a:latin typeface="Cambria Math" panose="02040503050406030204" pitchFamily="18" charset="0"/>
                      </a:rPr>
                      <m:t>=0.125</m:t>
                    </m:r>
                    <m:r>
                      <a:rPr lang="en-SG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SG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SG" b="0" i="1" smtClean="0">
                        <a:latin typeface="Cambria Math" panose="02040503050406030204" pitchFamily="18" charset="0"/>
                      </a:rPr>
                      <m:t>𝑏𝑖𝑡</m:t>
                    </m:r>
                    <m:r>
                      <a:rPr lang="en-SG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SG" dirty="0" smtClean="0"/>
              </a:p>
              <a:p>
                <a:r>
                  <a:rPr lang="en-SG" dirty="0" smtClean="0"/>
                  <a:t>It means: total of 8 steps of digital count, each binary step hold a value of 0.125V</a:t>
                </a:r>
              </a:p>
              <a:p>
                <a:pPr marL="0" indent="0">
                  <a:buNone/>
                </a:pPr>
                <a:r>
                  <a:rPr lang="en-SG" i="1" dirty="0" smtClean="0"/>
                  <a:t>(min change in voltage that changes digital count is LSB)</a:t>
                </a:r>
              </a:p>
              <a:p>
                <a:pPr marL="0" indent="0">
                  <a:buNone/>
                </a:pPr>
                <a:endParaRPr lang="en-SG" dirty="0"/>
              </a:p>
              <a:p>
                <a:pPr marL="0" indent="0">
                  <a:buNone/>
                </a:pPr>
                <a:r>
                  <a:rPr lang="en-SG" dirty="0" smtClean="0"/>
                  <a:t>Another Example </a:t>
                </a:r>
                <a:r>
                  <a:rPr lang="en-SG" dirty="0"/>
                  <a:t>0 – 10V input with 8 bits ADC.</a:t>
                </a:r>
              </a:p>
              <a:p>
                <a:r>
                  <a:rPr lang="en-SG" dirty="0"/>
                  <a:t>Resolution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SG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SG" i="1">
                            <a:latin typeface="Cambria Math" panose="02040503050406030204" pitchFamily="18" charset="0"/>
                          </a:rPr>
                          <m:t>10</m:t>
                        </m:r>
                      </m:num>
                      <m:den>
                        <m:r>
                          <a:rPr lang="en-SG" i="1">
                            <a:latin typeface="Cambria Math" panose="02040503050406030204" pitchFamily="18" charset="0"/>
                          </a:rPr>
                          <m:t> 256</m:t>
                        </m:r>
                      </m:den>
                    </m:f>
                    <m:r>
                      <a:rPr lang="en-SG" i="1">
                        <a:latin typeface="Cambria Math" panose="02040503050406030204" pitchFamily="18" charset="0"/>
                      </a:rPr>
                      <m:t>=0.0390625</m:t>
                    </m:r>
                    <m:r>
                      <a:rPr lang="en-SG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SG" i="1">
                        <a:latin typeface="Cambria Math" panose="02040503050406030204" pitchFamily="18" charset="0"/>
                      </a:rPr>
                      <m:t>/</m:t>
                    </m:r>
                    <m:r>
                      <a:rPr lang="en-SG" i="1">
                        <a:latin typeface="Cambria Math" panose="02040503050406030204" pitchFamily="18" charset="0"/>
                      </a:rPr>
                      <m:t>𝑏𝑖𝑡</m:t>
                    </m:r>
                    <m:r>
                      <a:rPr lang="en-SG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SG" dirty="0"/>
              </a:p>
              <a:p>
                <a:r>
                  <a:rPr lang="en-SG" dirty="0"/>
                  <a:t>It means: total of 256 steps of digital count, each binary step hold a value of </a:t>
                </a:r>
                <a:r>
                  <a:rPr lang="en-SG" dirty="0" smtClean="0"/>
                  <a:t>0.0390625V</a:t>
                </a:r>
                <a:endParaRPr lang="en-SG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05588" y="945388"/>
                <a:ext cx="6626012" cy="5120640"/>
              </a:xfrm>
              <a:blipFill>
                <a:blip r:embed="rId6"/>
                <a:stretch>
                  <a:fillRect l="-1012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832" y="3176778"/>
            <a:ext cx="3838575" cy="32385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4581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811"/>
    </mc:Choice>
    <mc:Fallback xmlns="">
      <p:transition spd="slow" advTm="145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52" x="933450" y="406400"/>
          <p14:tracePt t="1555" x="939800" y="406400"/>
          <p14:tracePt t="1561" x="946150" y="412750"/>
          <p14:tracePt t="1578" x="971550" y="444500"/>
          <p14:tracePt t="1594" x="996950" y="514350"/>
          <p14:tracePt t="1611" x="1022350" y="615950"/>
          <p14:tracePt t="1627" x="1073150" y="622300"/>
          <p14:tracePt t="1645" x="1092200" y="692150"/>
          <p14:tracePt t="1661" x="1092200" y="742950"/>
          <p14:tracePt t="1678" x="1104900" y="793750"/>
          <p14:tracePt t="1694" x="1104900" y="812800"/>
          <p14:tracePt t="1711" x="1104900" y="863600"/>
          <p14:tracePt t="1727" x="1104900" y="958850"/>
          <p14:tracePt t="1744" x="1073150" y="1054100"/>
          <p14:tracePt t="1761" x="1047750" y="1136650"/>
          <p14:tracePt t="1777" x="1028700" y="1193800"/>
          <p14:tracePt t="1794" x="1022350" y="1257300"/>
          <p14:tracePt t="1811" x="996950" y="1339850"/>
          <p14:tracePt t="1827" x="984250" y="1416050"/>
          <p14:tracePt t="1844" x="984250" y="1536700"/>
          <p14:tracePt t="1861" x="965200" y="1651000"/>
          <p14:tracePt t="1878" x="927100" y="1758950"/>
          <p14:tracePt t="1894" x="908050" y="1828800"/>
          <p14:tracePt t="1912" x="895350" y="1885950"/>
          <p14:tracePt t="1927" x="895350" y="1917700"/>
          <p14:tracePt t="1944" x="876300" y="1974850"/>
          <p14:tracePt t="1961" x="869950" y="2025650"/>
          <p14:tracePt t="1977" x="844550" y="2063750"/>
          <p14:tracePt t="1995" x="800100" y="2139950"/>
          <p14:tracePt t="2011" x="762000" y="2197100"/>
          <p14:tracePt t="2027" x="736600" y="2298700"/>
          <p14:tracePt t="2044" x="717550" y="2368550"/>
          <p14:tracePt t="2061" x="711200" y="2406650"/>
          <p14:tracePt t="2077" x="692150" y="2463800"/>
          <p14:tracePt t="2096" x="666750" y="2520950"/>
          <p14:tracePt t="2111" x="647700" y="2546350"/>
          <p14:tracePt t="2180" x="635000" y="2546350"/>
          <p14:tracePt t="2188" x="628650" y="2546350"/>
          <p14:tracePt t="2240" x="622300" y="2546350"/>
          <p14:tracePt t="2247" x="615950" y="2546350"/>
          <p14:tracePt t="2257" x="609600" y="2546350"/>
          <p14:tracePt t="2263" x="596900" y="2546350"/>
          <p14:tracePt t="2296" x="590550" y="2546350"/>
          <p14:tracePt t="2353" x="584200" y="2546350"/>
          <p14:tracePt t="2362" x="577850" y="2546350"/>
          <p14:tracePt t="2456" x="577850" y="2540000"/>
          <p14:tracePt t="2464" x="577850" y="2533650"/>
          <p14:tracePt t="2486" x="577850" y="2527300"/>
          <p14:tracePt t="2493" x="577850" y="2520950"/>
          <p14:tracePt t="2497" x="577850" y="2514600"/>
          <p14:tracePt t="2511" x="577850" y="2495550"/>
          <p14:tracePt t="2529" x="577850" y="2463800"/>
          <p14:tracePt t="2545" x="603250" y="2444750"/>
          <p14:tracePt t="2561" x="615950" y="2425700"/>
          <p14:tracePt t="2577" x="641350" y="2419350"/>
          <p14:tracePt t="2594" x="654050" y="2413000"/>
          <p14:tracePt t="2612" x="666750" y="2413000"/>
          <p14:tracePt t="2628" x="692150" y="2413000"/>
          <p14:tracePt t="2644" x="704850" y="2413000"/>
          <p14:tracePt t="2661" x="730250" y="2413000"/>
          <p14:tracePt t="2677" x="736600" y="2419350"/>
          <p14:tracePt t="2694" x="742950" y="2419350"/>
          <p14:tracePt t="2711" x="755650" y="2419350"/>
          <p14:tracePt t="2758" x="762000" y="2419350"/>
          <p14:tracePt t="2765" x="768350" y="2419350"/>
          <p14:tracePt t="2777" x="781050" y="2419350"/>
          <p14:tracePt t="2794" x="819150" y="2419350"/>
          <p14:tracePt t="2811" x="850900" y="2419350"/>
          <p14:tracePt t="2827" x="876300" y="2419350"/>
          <p14:tracePt t="2844" x="889000" y="2419350"/>
          <p14:tracePt t="2888" x="889000" y="2432050"/>
          <p14:tracePt t="2897" x="889000" y="2438400"/>
          <p14:tracePt t="3181" x="889000" y="2444750"/>
          <p14:tracePt t="3185" x="882650" y="2444750"/>
          <p14:tracePt t="3194" x="882650" y="2451100"/>
          <p14:tracePt t="3220" x="882650" y="2457450"/>
          <p14:tracePt t="3229" x="882650" y="2470150"/>
          <p14:tracePt t="3289" x="889000" y="2470150"/>
          <p14:tracePt t="3293" x="895350" y="2470150"/>
          <p14:tracePt t="3297" x="908050" y="2470150"/>
          <p14:tracePt t="3310" x="927100" y="2470150"/>
          <p14:tracePt t="3327" x="939800" y="2470150"/>
          <p14:tracePt t="3345" x="946150" y="2470150"/>
          <p14:tracePt t="3363" x="952500" y="2470150"/>
          <p14:tracePt t="3394" x="984250" y="2470150"/>
          <p14:tracePt t="3410" x="1009650" y="2470150"/>
          <p14:tracePt t="3541" x="1022350" y="2470150"/>
          <p14:tracePt t="3549" x="1028700" y="2470150"/>
          <p14:tracePt t="3577" x="1016000" y="2470150"/>
          <p14:tracePt t="3601" x="1009650" y="2470150"/>
          <p14:tracePt t="3609" x="1003300" y="2470150"/>
          <p14:tracePt t="3693" x="996950" y="2470150"/>
          <p14:tracePt t="3701" x="990600" y="2470150"/>
          <p14:tracePt t="3816" x="990600" y="2476500"/>
          <p14:tracePt t="3824" x="990600" y="2482850"/>
          <p14:tracePt t="3933" x="996950" y="2482850"/>
          <p14:tracePt t="3941" x="1003300" y="2489200"/>
          <p14:tracePt t="3945" x="1009650" y="2489200"/>
          <p14:tracePt t="3960" x="1060450" y="2495550"/>
          <p14:tracePt t="3979" x="1111250" y="2520950"/>
          <p14:tracePt t="3994" x="1212850" y="2540000"/>
          <p14:tracePt t="4010" x="1409700" y="2590800"/>
          <p14:tracePt t="4027" x="1746250" y="2654300"/>
          <p14:tracePt t="4044" x="2197100" y="2679700"/>
          <p14:tracePt t="4061" x="2495550" y="2679700"/>
          <p14:tracePt t="4078" x="2533650" y="2679700"/>
          <p14:tracePt t="4094" x="2540000" y="2679700"/>
          <p14:tracePt t="4133" x="2552700" y="2679700"/>
          <p14:tracePt t="4144" x="2559050" y="2679700"/>
          <p14:tracePt t="4161" x="2565400" y="2654300"/>
          <p14:tracePt t="4178" x="2571750" y="2635250"/>
          <p14:tracePt t="4194" x="2571750" y="2622550"/>
          <p14:tracePt t="4365" x="2571750" y="2616200"/>
          <p14:tracePt t="4369" x="2571750" y="2609850"/>
          <p14:tracePt t="4377" x="2571750" y="2597150"/>
          <p14:tracePt t="4394" x="2540000" y="2571750"/>
          <p14:tracePt t="4411" x="2514600" y="2565400"/>
          <p14:tracePt t="4414" x="2508250" y="2565400"/>
          <p14:tracePt t="4428" x="2501900" y="2565400"/>
          <p14:tracePt t="4493" x="2501900" y="2559050"/>
          <p14:tracePt t="4501" x="2501900" y="2552700"/>
          <p14:tracePt t="4549" x="2495550" y="2552700"/>
          <p14:tracePt t="4557" x="2489200" y="2552700"/>
          <p14:tracePt t="4566" x="2489200" y="2540000"/>
          <p14:tracePt t="4577" x="2482850" y="2533650"/>
          <p14:tracePt t="4595" x="2470150" y="2520950"/>
          <p14:tracePt t="4611" x="2451100" y="2514600"/>
          <p14:tracePt t="4627" x="2444750" y="2501900"/>
          <p14:tracePt t="4783" x="2432050" y="2501900"/>
          <p14:tracePt t="4790" x="2425700" y="2501900"/>
          <p14:tracePt t="4802" x="2425700" y="2495550"/>
          <p14:tracePt t="4811" x="2419350" y="2489200"/>
          <p14:tracePt t="4828" x="2406650" y="2489200"/>
          <p14:tracePt t="4844" x="2381250" y="2482850"/>
          <p14:tracePt t="4861" x="2381250" y="2476500"/>
          <p14:tracePt t="4978" x="2381250" y="2482850"/>
          <p14:tracePt t="4998" x="2387600" y="2482850"/>
          <p14:tracePt t="5010" x="2400300" y="2489200"/>
          <p14:tracePt t="5018" x="2406650" y="2495550"/>
          <p14:tracePt t="5027" x="2419350" y="2495550"/>
          <p14:tracePt t="5043" x="2470150" y="2495550"/>
          <p14:tracePt t="5060" x="2514600" y="2495550"/>
          <p14:tracePt t="5077" x="2533650" y="2495550"/>
          <p14:tracePt t="5094" x="2540000" y="2495550"/>
          <p14:tracePt t="5112" x="2559050" y="2495550"/>
          <p14:tracePt t="5127" x="2609850" y="2495550"/>
          <p14:tracePt t="5144" x="2641600" y="2489200"/>
          <p14:tracePt t="5186" x="2647950" y="2489200"/>
          <p14:tracePt t="5195" x="2654300" y="2489200"/>
          <p14:tracePt t="5314" x="2660650" y="2489200"/>
          <p14:tracePt t="5322" x="2673350" y="2482850"/>
          <p14:tracePt t="5327" x="2679700" y="2482850"/>
          <p14:tracePt t="5344" x="2711450" y="2470150"/>
          <p14:tracePt t="5361" x="2755900" y="2470150"/>
          <p14:tracePt t="5377" x="2781300" y="2470150"/>
          <p14:tracePt t="5393" x="2794000" y="2470150"/>
          <p14:tracePt t="5644" x="2800350" y="2470150"/>
          <p14:tracePt t="5650" x="2806700" y="2470150"/>
          <p14:tracePt t="5662" x="2819400" y="2470150"/>
          <p14:tracePt t="5678" x="2838450" y="2470150"/>
          <p14:tracePt t="5694" x="2838450" y="2476500"/>
          <p14:tracePt t="5711" x="2857500" y="2482850"/>
          <p14:tracePt t="5727" x="2857500" y="2495550"/>
          <p14:tracePt t="5811" x="2863850" y="2495550"/>
          <p14:tracePt t="5819" x="2870200" y="2495550"/>
          <p14:tracePt t="5870" x="2876550" y="2495550"/>
          <p14:tracePt t="5878" x="2882900" y="2495550"/>
          <p14:tracePt t="5955" x="2882900" y="2501900"/>
          <p14:tracePt t="5962" x="2882900" y="2514600"/>
          <p14:tracePt t="6003" x="2882900" y="2520950"/>
          <p14:tracePt t="6006" x="2882900" y="2527300"/>
          <p14:tracePt t="6010" x="2882900" y="2546350"/>
          <p14:tracePt t="6027" x="2882900" y="2571750"/>
          <p14:tracePt t="6044" x="2876550" y="2641600"/>
          <p14:tracePt t="6060" x="2863850" y="2717800"/>
          <p14:tracePt t="6077" x="2927350" y="2819400"/>
          <p14:tracePt t="6094" x="2908300" y="2851150"/>
          <p14:tracePt t="6110" x="2901950" y="2857500"/>
          <p14:tracePt t="6346" x="2901950" y="2851150"/>
          <p14:tracePt t="6350" x="2901950" y="2844800"/>
          <p14:tracePt t="6360" x="2901950" y="2825750"/>
          <p14:tracePt t="6377" x="2901950" y="2819400"/>
          <p14:tracePt t="6434" x="2889250" y="2813050"/>
          <p14:tracePt t="6438" x="2876550" y="2813050"/>
          <p14:tracePt t="6443" x="2870200" y="2806700"/>
          <p14:tracePt t="6460" x="2863850" y="2787650"/>
          <p14:tracePt t="6494" x="2857500" y="2787650"/>
          <p14:tracePt t="6510" x="2851150" y="2800350"/>
          <p14:tracePt t="6527" x="2851150" y="2825750"/>
          <p14:tracePt t="6543" x="2851150" y="2851150"/>
          <p14:tracePt t="6560" x="2851150" y="2857500"/>
          <p14:tracePt t="6577" x="2851150" y="2876550"/>
          <p14:tracePt t="6610" x="2851150" y="2889250"/>
          <p14:tracePt t="6839" x="2851150" y="2895600"/>
          <p14:tracePt t="6843" x="2844800" y="2895600"/>
          <p14:tracePt t="6848" x="2844800" y="2901950"/>
          <p14:tracePt t="6860" x="2819400" y="2927350"/>
          <p14:tracePt t="6877" x="2774950" y="3041650"/>
          <p14:tracePt t="6894" x="2673350" y="3168650"/>
          <p14:tracePt t="6911" x="2552700" y="3308350"/>
          <p14:tracePt t="6927" x="2482850" y="3378200"/>
          <p14:tracePt t="6944" x="2355850" y="3486150"/>
          <p14:tracePt t="6961" x="2241550" y="3575050"/>
          <p14:tracePt t="6977" x="2159000" y="3619500"/>
          <p14:tracePt t="6993" x="2095500" y="3657600"/>
          <p14:tracePt t="7010" x="2063750" y="3689350"/>
          <p14:tracePt t="7027" x="2044700" y="3702050"/>
          <p14:tracePt t="7044" x="2032000" y="3702050"/>
          <p14:tracePt t="7119" x="2025650" y="3702050"/>
          <p14:tracePt t="7128" x="2019300" y="3702050"/>
          <p14:tracePt t="7131" x="2012950" y="3702050"/>
          <p14:tracePt t="7144" x="1987550" y="3702050"/>
          <p14:tracePt t="7160" x="1930400" y="3702050"/>
          <p14:tracePt t="7178" x="1841500" y="3683000"/>
          <p14:tracePt t="7194" x="1708150" y="3651250"/>
          <p14:tracePt t="7210" x="1549400" y="3619500"/>
          <p14:tracePt t="7227" x="1377950" y="3568700"/>
          <p14:tracePt t="7244" x="1270000" y="3543300"/>
          <p14:tracePt t="7260" x="1231900" y="3536950"/>
          <p14:tracePt t="7277" x="1225550" y="3517900"/>
          <p14:tracePt t="7310" x="1212850" y="3517900"/>
          <p14:tracePt t="7327" x="1212850" y="3479800"/>
          <p14:tracePt t="7344" x="1212850" y="3441700"/>
          <p14:tracePt t="7361" x="1212850" y="3390900"/>
          <p14:tracePt t="7377" x="1238250" y="3302000"/>
          <p14:tracePt t="7394" x="1276350" y="3206750"/>
          <p14:tracePt t="7412" x="1301750" y="3136900"/>
          <p14:tracePt t="7428" x="1320800" y="3086100"/>
          <p14:tracePt t="7444" x="1333500" y="3073400"/>
          <p14:tracePt t="7477" x="1333500" y="3067050"/>
          <p14:tracePt t="7494" x="1333500" y="3060700"/>
          <p14:tracePt t="7510" x="1320800" y="3060700"/>
          <p14:tracePt t="7527" x="1263650" y="3041650"/>
          <p14:tracePt t="7543" x="1219200" y="3041650"/>
          <p14:tracePt t="7560" x="1155700" y="3041650"/>
          <p14:tracePt t="7577" x="1130300" y="3041650"/>
          <p14:tracePt t="7644" x="1143000" y="3041650"/>
          <p14:tracePt t="7648" x="1149350" y="3041650"/>
          <p14:tracePt t="7660" x="1181100" y="3041650"/>
          <p14:tracePt t="7677" x="1238250" y="3054350"/>
          <p14:tracePt t="7694" x="1270000" y="3054350"/>
          <p14:tracePt t="7711" x="1314450" y="3054350"/>
          <p14:tracePt t="7727" x="1346200" y="3054350"/>
          <p14:tracePt t="7744" x="1377950" y="3060700"/>
          <p14:tracePt t="7760" x="1422400" y="3073400"/>
          <p14:tracePt t="7777" x="1454150" y="3086100"/>
          <p14:tracePt t="7794" x="1479550" y="3086100"/>
          <p14:tracePt t="7810" x="1485900" y="3098800"/>
          <p14:tracePt t="7852" x="1485900" y="3105150"/>
          <p14:tracePt t="7861" x="1485900" y="3111500"/>
          <p14:tracePt t="7877" x="1485900" y="3155950"/>
          <p14:tracePt t="7894" x="1485900" y="3200400"/>
          <p14:tracePt t="7910" x="1473200" y="3302000"/>
          <p14:tracePt t="7927" x="1454150" y="3441700"/>
          <p14:tracePt t="7929" x="1441450" y="3486150"/>
          <p14:tracePt t="7943" x="1441450" y="3600450"/>
          <p14:tracePt t="7960" x="1454150" y="3784600"/>
          <p14:tracePt t="7977" x="1485900" y="3943350"/>
          <p14:tracePt t="7993" x="1517650" y="4070350"/>
          <p14:tracePt t="8010" x="1587500" y="4184650"/>
          <p14:tracePt t="8027" x="1631950" y="4305300"/>
          <p14:tracePt t="8176" x="1638300" y="4305300"/>
          <p14:tracePt t="8184" x="1644650" y="4305300"/>
          <p14:tracePt t="8237" x="1644650" y="4292600"/>
          <p14:tracePt t="8239" x="1657350" y="4286250"/>
          <p14:tracePt t="8244" x="1663700" y="4273550"/>
          <p14:tracePt t="8260" x="1670050" y="4229100"/>
          <p14:tracePt t="8294" x="1676400" y="4248150"/>
          <p14:tracePt t="8310" x="1670050" y="4279900"/>
          <p14:tracePt t="8327" x="1670050" y="4292600"/>
          <p14:tracePt t="8343" x="1670050" y="4305300"/>
          <p14:tracePt t="8360" x="1657350" y="4305300"/>
          <p14:tracePt t="8377" x="1612900" y="4318000"/>
          <p14:tracePt t="8393" x="1593850" y="4330700"/>
          <p14:tracePt t="8410" x="1568450" y="4356100"/>
          <p14:tracePt t="8413" x="1568450" y="4362450"/>
          <p14:tracePt t="8427" x="1555750" y="4381500"/>
          <p14:tracePt t="8446" x="1530350" y="4400550"/>
          <p14:tracePt t="8460" x="1517650" y="4425950"/>
          <p14:tracePt t="8477" x="1473200" y="4464050"/>
          <p14:tracePt t="8493" x="1466850" y="4495800"/>
          <p14:tracePt t="8510" x="1466850" y="4546600"/>
          <p14:tracePt t="8527" x="1466850" y="4711700"/>
          <p14:tracePt t="8543" x="1466850" y="4883150"/>
          <p14:tracePt t="8560" x="1466850" y="5041900"/>
          <p14:tracePt t="8577" x="1466850" y="5200650"/>
          <p14:tracePt t="8594" x="1473200" y="5378450"/>
          <p14:tracePt t="8610" x="1524000" y="5562600"/>
          <p14:tracePt t="8628" x="1644650" y="5765800"/>
          <p14:tracePt t="8643" x="1733550" y="5873750"/>
          <p14:tracePt t="8661" x="1784350" y="5918200"/>
          <p14:tracePt t="8678" x="1797050" y="5937250"/>
          <p14:tracePt t="8744" x="1797050" y="5943600"/>
          <p14:tracePt t="8748" x="1797050" y="5949950"/>
          <p14:tracePt t="8760" x="1816100" y="5962650"/>
          <p14:tracePt t="8777" x="1847850" y="5975350"/>
          <p14:tracePt t="8794" x="1854200" y="5988050"/>
          <p14:tracePt t="8810" x="1854200" y="5994400"/>
          <p14:tracePt t="8827" x="1854200" y="6000750"/>
          <p14:tracePt t="8844" x="1873250" y="6051550"/>
          <p14:tracePt t="8861" x="1911350" y="6146800"/>
          <p14:tracePt t="8877" x="1936750" y="6229350"/>
          <p14:tracePt t="8893" x="1955800" y="6273800"/>
          <p14:tracePt t="8910" x="1955800" y="6280150"/>
          <p14:tracePt t="8969" x="1955800" y="6267450"/>
          <p14:tracePt t="8977" x="1955800" y="6261100"/>
          <p14:tracePt t="8985" x="1955800" y="6254750"/>
          <p14:tracePt t="8993" x="1955800" y="6248400"/>
          <p14:tracePt t="9010" x="1955800" y="6216650"/>
          <p14:tracePt t="9027" x="1943100" y="6178550"/>
          <p14:tracePt t="9043" x="1905000" y="6115050"/>
          <p14:tracePt t="9060" x="1885950" y="6057900"/>
          <p14:tracePt t="9077" x="1860550" y="6026150"/>
          <p14:tracePt t="9145" x="1854200" y="6026150"/>
          <p14:tracePt t="9152" x="1847850" y="6026150"/>
          <p14:tracePt t="9325" x="1847850" y="6038850"/>
          <p14:tracePt t="9353" x="1847850" y="6045200"/>
          <p14:tracePt t="9362" x="1854200" y="6051550"/>
          <p14:tracePt t="9409" x="1854200" y="6057900"/>
          <p14:tracePt t="9413" x="1847850" y="6064250"/>
          <p14:tracePt t="9427" x="1841500" y="6089650"/>
          <p14:tracePt t="9430" x="1835150" y="6096000"/>
          <p14:tracePt t="9444" x="1809750" y="6115050"/>
          <p14:tracePt t="9460" x="1771650" y="6140450"/>
          <p14:tracePt t="9477" x="1758950" y="6159500"/>
          <p14:tracePt t="9573" x="1746250" y="6159500"/>
          <p14:tracePt t="9581" x="1739900" y="6159500"/>
          <p14:tracePt t="9585" x="1733550" y="6146800"/>
          <p14:tracePt t="9594" x="1708150" y="6134100"/>
          <p14:tracePt t="9610" x="1638300" y="6089650"/>
          <p14:tracePt t="9627" x="1612900" y="6076950"/>
          <p14:tracePt t="9681" x="1600200" y="6076950"/>
          <p14:tracePt t="9689" x="1593850" y="6076950"/>
          <p14:tracePt t="9713" x="1587500" y="6076950"/>
          <p14:tracePt t="9717" x="1581150" y="6076950"/>
          <p14:tracePt t="9727" x="1555750" y="6096000"/>
          <p14:tracePt t="9743" x="1498600" y="6127750"/>
          <p14:tracePt t="9761" x="1428750" y="6172200"/>
          <p14:tracePt t="9776" x="1403350" y="6197600"/>
          <p14:tracePt t="9793" x="1403350" y="6203950"/>
          <p14:tracePt t="9901" x="1397000" y="6203950"/>
          <p14:tracePt t="9911" x="1390650" y="6203950"/>
          <p14:tracePt t="9977" x="1384300" y="6203950"/>
          <p14:tracePt t="9985" x="1371600" y="6203950"/>
          <p14:tracePt t="9993" x="1365250" y="6191250"/>
          <p14:tracePt t="10010" x="1358900" y="6191250"/>
          <p14:tracePt t="10026" x="1358900" y="6178550"/>
          <p14:tracePt t="10069" x="1365250" y="6178550"/>
          <p14:tracePt t="10085" x="1377950" y="6178550"/>
          <p14:tracePt t="10093" x="1384300" y="6178550"/>
          <p14:tracePt t="10110" x="1403350" y="6184900"/>
          <p14:tracePt t="10126" x="1454150" y="6184900"/>
          <p14:tracePt t="10145" x="1619250" y="6203950"/>
          <p14:tracePt t="10160" x="1866900" y="6254750"/>
          <p14:tracePt t="10177" x="2070100" y="6254750"/>
          <p14:tracePt t="10193" x="2374900" y="6254750"/>
          <p14:tracePt t="10210" x="2628900" y="6210300"/>
          <p14:tracePt t="10227" x="2857500" y="6153150"/>
          <p14:tracePt t="10244" x="3162300" y="6089650"/>
          <p14:tracePt t="10260" x="3556000" y="6000750"/>
          <p14:tracePt t="10276" x="3886200" y="5949950"/>
          <p14:tracePt t="10293" x="4248150" y="5861050"/>
          <p14:tracePt t="10310" x="4394200" y="5784850"/>
          <p14:tracePt t="10327" x="4457700" y="5734050"/>
          <p14:tracePt t="10343" x="4495800" y="5651500"/>
          <p14:tracePt t="10361" x="4559300" y="5518150"/>
          <p14:tracePt t="10377" x="4603750" y="5365750"/>
          <p14:tracePt t="10393" x="4635500" y="5200650"/>
          <p14:tracePt t="10410" x="4654550" y="5035550"/>
          <p14:tracePt t="10413" x="4660900" y="5010150"/>
          <p14:tracePt t="10426" x="4679950" y="4921250"/>
          <p14:tracePt t="10443" x="4699000" y="4838700"/>
          <p14:tracePt t="10460" x="4718050" y="4768850"/>
          <p14:tracePt t="10476" x="4724400" y="4730750"/>
          <p14:tracePt t="10495" x="4730750" y="4705350"/>
          <p14:tracePt t="10545" x="4737100" y="4705350"/>
          <p14:tracePt t="10549" x="4756150" y="4699000"/>
          <p14:tracePt t="10560" x="4794250" y="4686300"/>
          <p14:tracePt t="10577" x="4889500" y="4584700"/>
          <p14:tracePt t="10593" x="4927600" y="4451350"/>
          <p14:tracePt t="10610" x="4927600" y="4381500"/>
          <p14:tracePt t="11726" x="4921250" y="4381500"/>
          <p14:tracePt t="11918" x="4921250" y="4375150"/>
          <p14:tracePt t="11922" x="4927600" y="4375150"/>
          <p14:tracePt t="11926" x="4946650" y="4362450"/>
          <p14:tracePt t="11944" x="4965700" y="4356100"/>
          <p14:tracePt t="11960" x="5156200" y="4349750"/>
          <p14:tracePt t="11976" x="5861050" y="4375150"/>
          <p14:tracePt t="11993" x="7175500" y="4902200"/>
          <p14:tracePt t="12010" x="8362950" y="5632450"/>
          <p14:tracePt t="12027" x="8604250" y="5734050"/>
          <p14:tracePt t="12043" x="8737600" y="5810250"/>
          <p14:tracePt t="12060" x="8826500" y="5822950"/>
          <p14:tracePt t="12076" x="8839200" y="5784850"/>
          <p14:tracePt t="12230" x="8832850" y="5784850"/>
          <p14:tracePt t="12239" x="8826500" y="5784850"/>
          <p14:tracePt t="12268" x="8820150" y="5784850"/>
          <p14:tracePt t="12270" x="8813800" y="5772150"/>
          <p14:tracePt t="12276" x="8775700" y="5765800"/>
          <p14:tracePt t="12294" x="8312150" y="5505450"/>
          <p14:tracePt t="12310" x="7886700" y="5219700"/>
          <p14:tracePt t="12326" x="7600950" y="5035550"/>
          <p14:tracePt t="12343" x="7467600" y="4883150"/>
          <p14:tracePt t="12360" x="7302500" y="4629150"/>
          <p14:tracePt t="12376" x="7137400" y="4330700"/>
          <p14:tracePt t="12394" x="6959600" y="3841750"/>
          <p14:tracePt t="12411" x="6794500" y="3429000"/>
          <p14:tracePt t="12414" x="6750050" y="3346450"/>
          <p14:tracePt t="12426" x="6673850" y="3117850"/>
          <p14:tracePt t="12443" x="6591300" y="2863850"/>
          <p14:tracePt t="12460" x="6527800" y="2698750"/>
          <p14:tracePt t="12476" x="6477000" y="2616200"/>
          <p14:tracePt t="12493" x="6426200" y="2565400"/>
          <p14:tracePt t="12509" x="6337300" y="2514600"/>
          <p14:tracePt t="12527" x="6248400" y="2463800"/>
          <p14:tracePt t="12543" x="6197600" y="2432050"/>
          <p14:tracePt t="12560" x="6153150" y="2406650"/>
          <p14:tracePt t="12576" x="6108700" y="2374900"/>
          <p14:tracePt t="12593" x="6038850" y="2349500"/>
          <p14:tracePt t="12609" x="5969000" y="2311400"/>
          <p14:tracePt t="12626" x="5873750" y="2247900"/>
          <p14:tracePt t="12644" x="5753100" y="2184400"/>
          <p14:tracePt t="12660" x="5549900" y="2032000"/>
          <p14:tracePt t="12676" x="5276850" y="1809750"/>
          <p14:tracePt t="12693" x="4991100" y="1612900"/>
          <p14:tracePt t="12709" x="4902200" y="1504950"/>
          <p14:tracePt t="12726" x="4857750" y="1416050"/>
          <p14:tracePt t="12743" x="4851400" y="1390650"/>
          <p14:tracePt t="12760" x="4832350" y="1390650"/>
          <p14:tracePt t="12854" x="4832350" y="1397000"/>
          <p14:tracePt t="12867" x="4832350" y="1409700"/>
          <p14:tracePt t="12870" x="4826000" y="1409700"/>
          <p14:tracePt t="12876" x="4826000" y="1416050"/>
          <p14:tracePt t="12893" x="4826000" y="1466850"/>
          <p14:tracePt t="12912" x="4806950" y="1530350"/>
          <p14:tracePt t="12927" x="4800600" y="1562100"/>
          <p14:tracePt t="12980" x="4794250" y="1562100"/>
          <p14:tracePt t="12983" x="4775200" y="1581150"/>
          <p14:tracePt t="12993" x="4737100" y="1619250"/>
          <p14:tracePt t="13009" x="4730750" y="1638300"/>
          <p14:tracePt t="13060" x="4724400" y="1638300"/>
          <p14:tracePt t="13063" x="4711700" y="1638300"/>
          <p14:tracePt t="13076" x="4699000" y="1638300"/>
          <p14:tracePt t="13151" x="4692650" y="1638300"/>
          <p14:tracePt t="13156" x="4686300" y="1625600"/>
          <p14:tracePt t="13160" x="4673600" y="1619250"/>
          <p14:tracePt t="13176" x="4660900" y="1612900"/>
          <p14:tracePt t="13193" x="4635500" y="1606550"/>
          <p14:tracePt t="13210" x="4565650" y="1600200"/>
          <p14:tracePt t="13227" x="4527550" y="1644650"/>
          <p14:tracePt t="13244" x="4540250" y="1670050"/>
          <p14:tracePt t="13259" x="4565650" y="1676400"/>
          <p14:tracePt t="13276" x="4572000" y="1682750"/>
          <p14:tracePt t="13310" x="4565650" y="1682750"/>
          <p14:tracePt t="13352" x="4565650" y="1676400"/>
          <p14:tracePt t="13356" x="4565650" y="1670050"/>
          <p14:tracePt t="13365" x="4565650" y="1657350"/>
          <p14:tracePt t="13376" x="4572000" y="1644650"/>
          <p14:tracePt t="13395" x="4597400" y="1631950"/>
          <p14:tracePt t="13409" x="4622800" y="1606550"/>
          <p14:tracePt t="13412" x="4622800" y="1600200"/>
          <p14:tracePt t="13427" x="4641850" y="1574800"/>
          <p14:tracePt t="13443" x="4679950" y="1562100"/>
          <p14:tracePt t="13459" x="4711700" y="1543050"/>
          <p14:tracePt t="13476" x="4775200" y="1517650"/>
          <p14:tracePt t="13493" x="4845050" y="1492250"/>
          <p14:tracePt t="13510" x="4933950" y="1485900"/>
          <p14:tracePt t="13527" x="5041900" y="1485900"/>
          <p14:tracePt t="13543" x="5137150" y="1485900"/>
          <p14:tracePt t="13560" x="5187950" y="1485900"/>
          <p14:tracePt t="13576" x="5200650" y="1504950"/>
          <p14:tracePt t="13593" x="5213350" y="1504950"/>
          <p14:tracePt t="13635" x="5226050" y="1504950"/>
          <p14:tracePt t="13644" x="5238750" y="1504950"/>
          <p14:tracePt t="13660" x="5295900" y="1504950"/>
          <p14:tracePt t="13676" x="5346700" y="1504950"/>
          <p14:tracePt t="13694" x="5365750" y="1492250"/>
          <p14:tracePt t="13710" x="5391150" y="1485900"/>
          <p14:tracePt t="13727" x="5480050" y="1479550"/>
          <p14:tracePt t="13744" x="5581650" y="1466850"/>
          <p14:tracePt t="13759" x="5727700" y="1466850"/>
          <p14:tracePt t="13776" x="5842000" y="1466850"/>
          <p14:tracePt t="13793" x="5911850" y="1466850"/>
          <p14:tracePt t="13832" x="5918200" y="1466850"/>
          <p14:tracePt t="13843" x="5930900" y="1460500"/>
          <p14:tracePt t="13860" x="5943600" y="1416050"/>
          <p14:tracePt t="13878" x="5988050" y="1358900"/>
          <p14:tracePt t="13893" x="6019800" y="1308100"/>
          <p14:tracePt t="13910" x="6032500" y="1276350"/>
          <p14:tracePt t="13928" x="6045200" y="1270000"/>
          <p14:tracePt t="13984" x="6057900" y="1270000"/>
          <p14:tracePt t="13991" x="6064250" y="1270000"/>
          <p14:tracePt t="13995" x="6070600" y="1270000"/>
          <p14:tracePt t="14010" x="6102350" y="1270000"/>
          <p14:tracePt t="14026" x="6153150" y="1282700"/>
          <p14:tracePt t="14043" x="6184900" y="1263650"/>
          <p14:tracePt t="14060" x="6191250" y="1257300"/>
          <p14:tracePt t="14207" x="6197600" y="1257300"/>
          <p14:tracePt t="14216" x="6203950" y="1257300"/>
          <p14:tracePt t="14232" x="6210300" y="1257300"/>
          <p14:tracePt t="14235" x="6223000" y="1257300"/>
          <p14:tracePt t="14243" x="6229350" y="1257300"/>
          <p14:tracePt t="14259" x="6267450" y="1257300"/>
          <p14:tracePt t="14276" x="6369050" y="1276350"/>
          <p14:tracePt t="14293" x="6451600" y="1295400"/>
          <p14:tracePt t="14309" x="6496050" y="1314450"/>
          <p14:tracePt t="14326" x="6591300" y="1339850"/>
          <p14:tracePt t="14343" x="6794500" y="1390650"/>
          <p14:tracePt t="14359" x="6883400" y="1422400"/>
          <p14:tracePt t="14376" x="6985000" y="1460500"/>
          <p14:tracePt t="14394" x="7010400" y="1479550"/>
          <p14:tracePt t="14410" x="7023100" y="1511300"/>
          <p14:tracePt t="14413" x="7029450" y="1530350"/>
          <p14:tracePt t="14427" x="7061200" y="1574800"/>
          <p14:tracePt t="14444" x="7086600" y="1606550"/>
          <p14:tracePt t="14460" x="7086600" y="1625600"/>
          <p14:tracePt t="14476" x="7092950" y="1625600"/>
          <p14:tracePt t="14521" x="7099300" y="1625600"/>
          <p14:tracePt t="14527" x="7112000" y="1625600"/>
          <p14:tracePt t="14543" x="7118350" y="1625600"/>
          <p14:tracePt t="14559" x="7137400" y="1619250"/>
          <p14:tracePt t="14576" x="7162800" y="1593850"/>
          <p14:tracePt t="14592" x="7194550" y="1549400"/>
          <p14:tracePt t="14609" x="7226300" y="1530350"/>
          <p14:tracePt t="14626" x="7251700" y="1504950"/>
          <p14:tracePt t="14643" x="7270750" y="1498600"/>
          <p14:tracePt t="14660" x="7277100" y="1498600"/>
          <p14:tracePt t="14676" x="7283450" y="1498600"/>
          <p14:tracePt t="14693" x="7302500" y="1485900"/>
          <p14:tracePt t="14709" x="7315200" y="1485900"/>
          <p14:tracePt t="14728" x="7353300" y="1466850"/>
          <p14:tracePt t="14744" x="7378700" y="1447800"/>
          <p14:tracePt t="14760" x="7397750" y="1397000"/>
          <p14:tracePt t="14776" x="7397750" y="1314450"/>
          <p14:tracePt t="14793" x="7378700" y="1212850"/>
          <p14:tracePt t="14810" x="7308850" y="1123950"/>
          <p14:tracePt t="14826" x="7213600" y="1066800"/>
          <p14:tracePt t="14842" x="7118350" y="1016000"/>
          <p14:tracePt t="14859" x="6978650" y="1016000"/>
          <p14:tracePt t="14876" x="6813550" y="1016000"/>
          <p14:tracePt t="14894" x="6680200" y="1016000"/>
          <p14:tracePt t="14910" x="6610350" y="1016000"/>
          <p14:tracePt t="14912" x="6591300" y="1016000"/>
          <p14:tracePt t="14926" x="6584950" y="1028700"/>
          <p14:tracePt t="14964" x="6578600" y="1028700"/>
          <p14:tracePt t="14976" x="6572250" y="1035050"/>
          <p14:tracePt t="14993" x="6546850" y="1060450"/>
          <p14:tracePt t="15010" x="6508750" y="1079500"/>
          <p14:tracePt t="15026" x="6470650" y="1098550"/>
          <p14:tracePt t="15043" x="6413500" y="1136650"/>
          <p14:tracePt t="15059" x="6381750" y="1162050"/>
          <p14:tracePt t="15076" x="6362700" y="1168400"/>
          <p14:tracePt t="15093" x="6350000" y="1168400"/>
          <p14:tracePt t="15126" x="6350000" y="1181100"/>
          <p14:tracePt t="15142" x="6350000" y="1187450"/>
          <p14:tracePt t="15160" x="6350000" y="1193800"/>
          <p14:tracePt t="15176" x="6356350" y="1200150"/>
          <p14:tracePt t="15193" x="6362700" y="1206500"/>
          <p14:tracePt t="15209" x="6375400" y="1231900"/>
          <p14:tracePt t="15242" x="6394450" y="1244600"/>
          <p14:tracePt t="15260" x="6464300" y="1282700"/>
          <p14:tracePt t="15276" x="6591300" y="1301750"/>
          <p14:tracePt t="15292" x="6750050" y="1314450"/>
          <p14:tracePt t="15310" x="6940550" y="1308100"/>
          <p14:tracePt t="15326" x="7131050" y="1295400"/>
          <p14:tracePt t="15343" x="7315200" y="1295400"/>
          <p14:tracePt t="15359" x="7537450" y="1295400"/>
          <p14:tracePt t="15376" x="7727950" y="1295400"/>
          <p14:tracePt t="15393" x="7842250" y="1295400"/>
          <p14:tracePt t="15410" x="7905750" y="1295400"/>
          <p14:tracePt t="15412" x="7924800" y="1295400"/>
          <p14:tracePt t="15426" x="7975600" y="1295400"/>
          <p14:tracePt t="15442" x="8039100" y="1270000"/>
          <p14:tracePt t="15460" x="8096250" y="1263650"/>
          <p14:tracePt t="15478" x="8153400" y="1263650"/>
          <p14:tracePt t="15492" x="8185150" y="1263650"/>
          <p14:tracePt t="15509" x="8197850" y="1263650"/>
          <p14:tracePt t="15526" x="8204200" y="1263650"/>
          <p14:tracePt t="15605" x="8197850" y="1263650"/>
          <p14:tracePt t="15609" x="8191500" y="1263650"/>
          <p14:tracePt t="15613" x="8178800" y="1270000"/>
          <p14:tracePt t="15626" x="8134350" y="1295400"/>
          <p14:tracePt t="15643" x="7975600" y="1327150"/>
          <p14:tracePt t="15661" x="7575550" y="1428750"/>
          <p14:tracePt t="15677" x="7118350" y="1524000"/>
          <p14:tracePt t="15692" x="6838950" y="1593850"/>
          <p14:tracePt t="15709" x="6457950" y="1720850"/>
          <p14:tracePt t="15726" x="6299200" y="1784350"/>
          <p14:tracePt t="15742" x="6261100" y="1803400"/>
          <p14:tracePt t="15804" x="6254750" y="1803400"/>
          <p14:tracePt t="15813" x="6248400" y="1803400"/>
          <p14:tracePt t="15822" x="6242050" y="1803400"/>
          <p14:tracePt t="15826" x="6242050" y="1809750"/>
          <p14:tracePt t="15843" x="6229350" y="1822450"/>
          <p14:tracePt t="15859" x="6184900" y="1847850"/>
          <p14:tracePt t="15876" x="6140450" y="1885950"/>
          <p14:tracePt t="15892" x="6108700" y="1905000"/>
          <p14:tracePt t="15909" x="6057900" y="1924050"/>
          <p14:tracePt t="15926" x="6038850" y="1943100"/>
          <p14:tracePt t="16008" x="6045200" y="1943100"/>
          <p14:tracePt t="16016" x="6051550" y="1943100"/>
          <p14:tracePt t="16026" x="6070600" y="1936750"/>
          <p14:tracePt t="16042" x="6083300" y="1924050"/>
          <p14:tracePt t="16059" x="6121400" y="1898650"/>
          <p14:tracePt t="16076" x="6184900" y="1898650"/>
          <p14:tracePt t="16092" x="6324600" y="1898650"/>
          <p14:tracePt t="16109" x="6451600" y="1898650"/>
          <p14:tracePt t="16125" x="6591300" y="1924050"/>
          <p14:tracePt t="16142" x="6705600" y="1936750"/>
          <p14:tracePt t="16159" x="6762750" y="1936750"/>
          <p14:tracePt t="16176" x="6794500" y="1936750"/>
          <p14:tracePt t="16224" x="6800850" y="1936750"/>
          <p14:tracePt t="16232" x="6807200" y="1930400"/>
          <p14:tracePt t="16242" x="6819900" y="1917700"/>
          <p14:tracePt t="16259" x="6864350" y="1885950"/>
          <p14:tracePt t="16276" x="6927850" y="1841500"/>
          <p14:tracePt t="16292" x="6985000" y="1809750"/>
          <p14:tracePt t="16309" x="7004050" y="1797050"/>
          <p14:tracePt t="16325" x="7029450" y="1778000"/>
          <p14:tracePt t="16342" x="7042150" y="1778000"/>
          <p14:tracePt t="16359" x="7054850" y="1778000"/>
          <p14:tracePt t="16420" x="7061200" y="1778000"/>
          <p14:tracePt t="16425" x="7067550" y="1778000"/>
          <p14:tracePt t="16429" x="7086600" y="1778000"/>
          <p14:tracePt t="16443" x="7105650" y="1778000"/>
          <p14:tracePt t="16459" x="7131050" y="1790700"/>
          <p14:tracePt t="16476" x="7162800" y="1790700"/>
          <p14:tracePt t="16538" x="7169150" y="1790700"/>
          <p14:tracePt t="16545" x="7175500" y="1790700"/>
          <p14:tracePt t="16745" x="7181850" y="1790700"/>
          <p14:tracePt t="16753" x="7188200" y="1790700"/>
          <p14:tracePt t="16761" x="7200900" y="1790700"/>
          <p14:tracePt t="16776" x="7207250" y="1790700"/>
          <p14:tracePt t="16897" x="7207250" y="1784350"/>
          <p14:tracePt t="16905" x="7213600" y="1771650"/>
          <p14:tracePt t="16910" x="7219950" y="1765300"/>
          <p14:tracePt t="16926" x="7258050" y="1720850"/>
          <p14:tracePt t="16942" x="7270750" y="1701800"/>
          <p14:tracePt t="16959" x="7283450" y="1676400"/>
          <p14:tracePt t="16976" x="7296150" y="1663700"/>
          <p14:tracePt t="16993" x="7315200" y="1644650"/>
          <p14:tracePt t="17061" x="7315200" y="1638300"/>
          <p14:tracePt t="17069" x="7315200" y="1631950"/>
          <p14:tracePt t="17082" x="7315200" y="1625600"/>
          <p14:tracePt t="17092" x="7315200" y="1612900"/>
          <p14:tracePt t="17109" x="7334250" y="1600200"/>
          <p14:tracePt t="17934" x="7340600" y="1600200"/>
          <p14:tracePt t="17939" x="7346950" y="1600200"/>
          <p14:tracePt t="17942" x="7353300" y="1600200"/>
          <p14:tracePt t="17959" x="7416800" y="1600200"/>
          <p14:tracePt t="17976" x="7569200" y="1587500"/>
          <p14:tracePt t="17992" x="7804150" y="1581150"/>
          <p14:tracePt t="18009" x="8058150" y="1581150"/>
          <p14:tracePt t="18026" x="8223250" y="1581150"/>
          <p14:tracePt t="18042" x="8261350" y="1581150"/>
          <p14:tracePt t="18410" x="8267700" y="1581150"/>
          <p14:tracePt t="18414" x="8274050" y="1581150"/>
          <p14:tracePt t="18426" x="8299450" y="1581150"/>
          <p14:tracePt t="18442" x="8305800" y="1581150"/>
          <p14:tracePt t="18466" x="8318500" y="1581150"/>
          <p14:tracePt t="18476" x="8331200" y="1581150"/>
          <p14:tracePt t="18492" x="8382000" y="1581150"/>
          <p14:tracePt t="18509" x="8420100" y="1581150"/>
          <p14:tracePt t="18525" x="8458200" y="1562100"/>
          <p14:tracePt t="18542" x="8464550" y="1562100"/>
          <p14:tracePt t="18578" x="8470900" y="1562100"/>
          <p14:tracePt t="18586" x="8477250" y="1562100"/>
          <p14:tracePt t="18615" x="8477250" y="1555750"/>
          <p14:tracePt t="18618" x="8489950" y="1555750"/>
          <p14:tracePt t="18625" x="8489950" y="1549400"/>
          <p14:tracePt t="18643" x="8496300" y="1549400"/>
          <p14:tracePt t="18742" x="8483600" y="1549400"/>
          <p14:tracePt t="18746" x="8477250" y="1549400"/>
          <p14:tracePt t="18759" x="8464550" y="1549400"/>
          <p14:tracePt t="18776" x="8394700" y="1549400"/>
          <p14:tracePt t="18792" x="8293100" y="1562100"/>
          <p14:tracePt t="18809" x="8210550" y="1562100"/>
          <p14:tracePt t="18826" x="8191500" y="1568450"/>
          <p14:tracePt t="18843" x="8191500" y="1574800"/>
          <p14:tracePt t="18859" x="8172450" y="1574800"/>
          <p14:tracePt t="18918" x="8172450" y="1581150"/>
          <p14:tracePt t="18928" x="8172450" y="1593850"/>
          <p14:tracePt t="18962" x="8185150" y="1593850"/>
          <p14:tracePt t="18970" x="8185150" y="1600200"/>
          <p14:tracePt t="18978" x="8185150" y="1606550"/>
          <p14:tracePt t="18992" x="8185150" y="1612900"/>
          <p14:tracePt t="19009" x="8185150" y="1625600"/>
          <p14:tracePt t="19026" x="8185150" y="1638300"/>
          <p14:tracePt t="19170" x="8185150" y="1631950"/>
          <p14:tracePt t="19174" x="8191500" y="1625600"/>
          <p14:tracePt t="19178" x="8191500" y="1612900"/>
          <p14:tracePt t="19193" x="8210550" y="1587500"/>
          <p14:tracePt t="19209" x="8229600" y="1568450"/>
          <p14:tracePt t="19226" x="8286750" y="1524000"/>
          <p14:tracePt t="19242" x="8331200" y="1498600"/>
          <p14:tracePt t="19259" x="8407400" y="1473200"/>
          <p14:tracePt t="19276" x="8496300" y="1466850"/>
          <p14:tracePt t="19292" x="8585200" y="1466850"/>
          <p14:tracePt t="19310" x="8686800" y="1466850"/>
          <p14:tracePt t="19326" x="8801100" y="1485900"/>
          <p14:tracePt t="19342" x="8966200" y="1517650"/>
          <p14:tracePt t="19359" x="9182100" y="1517650"/>
          <p14:tracePt t="19375" x="9340850" y="1517650"/>
          <p14:tracePt t="19392" x="9436100" y="1498600"/>
          <p14:tracePt t="19411" x="9467850" y="1485900"/>
          <p14:tracePt t="19559" x="9474200" y="1485900"/>
          <p14:tracePt t="19567" x="9486900" y="1485900"/>
          <p14:tracePt t="19575" x="9505950" y="1485900"/>
          <p14:tracePt t="19592" x="9626600" y="1498600"/>
          <p14:tracePt t="19609" x="9740900" y="1524000"/>
          <p14:tracePt t="19626" x="9855200" y="1543050"/>
          <p14:tracePt t="19643" x="9975850" y="1562100"/>
          <p14:tracePt t="19660" x="10071100" y="1581150"/>
          <p14:tracePt t="19675" x="10172700" y="1600200"/>
          <p14:tracePt t="19693" x="10350500" y="1606550"/>
          <p14:tracePt t="19709" x="10534650" y="1606550"/>
          <p14:tracePt t="19725" x="10693400" y="1606550"/>
          <p14:tracePt t="19742" x="10820400" y="1606550"/>
          <p14:tracePt t="19759" x="10915650" y="1606550"/>
          <p14:tracePt t="19776" x="10979150" y="1587500"/>
          <p14:tracePt t="19792" x="10998200" y="1587500"/>
          <p14:tracePt t="19809" x="11004550" y="1587500"/>
          <p14:tracePt t="19915" x="10998200" y="1587500"/>
          <p14:tracePt t="19919" x="10991850" y="1581150"/>
          <p14:tracePt t="19928" x="10985500" y="1574800"/>
          <p14:tracePt t="19942" x="10941050" y="1574800"/>
          <p14:tracePt t="19958" x="10883900" y="1574800"/>
          <p14:tracePt t="19976" x="10820400" y="1574800"/>
          <p14:tracePt t="19993" x="10782300" y="1574800"/>
          <p14:tracePt t="20009" x="10699750" y="1581150"/>
          <p14:tracePt t="20025" x="10598150" y="1581150"/>
          <p14:tracePt t="20043" x="10433050" y="1581150"/>
          <p14:tracePt t="20059" x="10287000" y="1581150"/>
          <p14:tracePt t="20075" x="10198100" y="1612900"/>
          <p14:tracePt t="20092" x="10128250" y="1644650"/>
          <p14:tracePt t="20109" x="10102850" y="1663700"/>
          <p14:tracePt t="20126" x="10096500" y="1670050"/>
          <p14:tracePt t="20192" x="10096500" y="1676400"/>
          <p14:tracePt t="20200" x="10096500" y="1682750"/>
          <p14:tracePt t="20215" x="10109200" y="1682750"/>
          <p14:tracePt t="20225" x="10121900" y="1682750"/>
          <p14:tracePt t="20242" x="10172700" y="1651000"/>
          <p14:tracePt t="20259" x="10299700" y="1530350"/>
          <p14:tracePt t="20275" x="10407650" y="1454150"/>
          <p14:tracePt t="20293" x="10464800" y="1352550"/>
          <p14:tracePt t="20309" x="10515600" y="1257300"/>
          <p14:tracePt t="20326" x="10528300" y="1212850"/>
          <p14:tracePt t="20343" x="10528300" y="1155700"/>
          <p14:tracePt t="20359" x="10515600" y="1136650"/>
          <p14:tracePt t="20376" x="10426700" y="1098550"/>
          <p14:tracePt t="20392" x="10312400" y="1098550"/>
          <p14:tracePt t="20409" x="10172700" y="1104900"/>
          <p14:tracePt t="20412" x="10140950" y="1123950"/>
          <p14:tracePt t="20428" x="10058400" y="1162050"/>
          <p14:tracePt t="20444" x="9982200" y="1225550"/>
          <p14:tracePt t="20459" x="9944100" y="1257300"/>
          <p14:tracePt t="20475" x="9931400" y="1308100"/>
          <p14:tracePt t="20492" x="9912350" y="1327150"/>
          <p14:tracePt t="20509" x="9918700" y="1371600"/>
          <p14:tracePt t="20525" x="9988550" y="1428750"/>
          <p14:tracePt t="20542" x="10083800" y="1460500"/>
          <p14:tracePt t="20559" x="10204450" y="1492250"/>
          <p14:tracePt t="20575" x="10331450" y="1524000"/>
          <p14:tracePt t="20592" x="10439400" y="1524000"/>
          <p14:tracePt t="20609" x="10458450" y="1524000"/>
          <p14:tracePt t="20668" x="10452100" y="1524000"/>
          <p14:tracePt t="20672" x="10445750" y="1524000"/>
          <p14:tracePt t="20677" x="10439400" y="1524000"/>
          <p14:tracePt t="20693" x="10344150" y="1498600"/>
          <p14:tracePt t="20709" x="10179050" y="1473200"/>
          <p14:tracePt t="20725" x="9906000" y="1384300"/>
          <p14:tracePt t="20742" x="9607550" y="1333500"/>
          <p14:tracePt t="20759" x="9410700" y="1320800"/>
          <p14:tracePt t="20775" x="9385300" y="1320800"/>
          <p14:tracePt t="20843" x="9398000" y="1320800"/>
          <p14:tracePt t="20848" x="9404350" y="1320800"/>
          <p14:tracePt t="20860" x="9423400" y="1320800"/>
          <p14:tracePt t="20875" x="9455150" y="1320800"/>
          <p14:tracePt t="20892" x="9537700" y="1352550"/>
          <p14:tracePt t="20909" x="9569450" y="1365250"/>
          <p14:tracePt t="20912" x="9575800" y="1371600"/>
          <p14:tracePt t="20925" x="9588500" y="1390650"/>
          <p14:tracePt t="20942" x="9588500" y="1397000"/>
          <p14:tracePt t="20998" x="9588500" y="1403350"/>
          <p14:tracePt t="21004" x="9588500" y="1409700"/>
          <p14:tracePt t="21351" x="9588500" y="1416050"/>
          <p14:tracePt t="21356" x="9582150" y="1416050"/>
          <p14:tracePt t="21360" x="9582150" y="1428750"/>
          <p14:tracePt t="21489" x="9575800" y="1428750"/>
          <p14:tracePt t="21492" x="9575800" y="1435100"/>
          <p14:tracePt t="21497" x="9563100" y="1435100"/>
          <p14:tracePt t="21508" x="9550400" y="1441450"/>
          <p14:tracePt t="21526" x="9512300" y="1441450"/>
          <p14:tracePt t="21542" x="9474200" y="1460500"/>
          <p14:tracePt t="21559" x="9417050" y="1460500"/>
          <p14:tracePt t="21575" x="9347200" y="1473200"/>
          <p14:tracePt t="21592" x="9232900" y="1492250"/>
          <p14:tracePt t="21608" x="9118600" y="1524000"/>
          <p14:tracePt t="21625" x="8978900" y="1562100"/>
          <p14:tracePt t="21642" x="8851900" y="1593850"/>
          <p14:tracePt t="21659" x="8731250" y="1663700"/>
          <p14:tracePt t="21677" x="8616950" y="1752600"/>
          <p14:tracePt t="21692" x="8521700" y="1797050"/>
          <p14:tracePt t="21708" x="8401050" y="1860550"/>
          <p14:tracePt t="21725" x="8261350" y="1898650"/>
          <p14:tracePt t="21742" x="8077200" y="1949450"/>
          <p14:tracePt t="21759" x="7880350" y="1993900"/>
          <p14:tracePt t="21775" x="7696200" y="2038350"/>
          <p14:tracePt t="21792" x="7537450" y="2070100"/>
          <p14:tracePt t="21808" x="7486650" y="2076450"/>
          <p14:tracePt t="21825" x="7423150" y="2082800"/>
          <p14:tracePt t="21842" x="7353300" y="2082800"/>
          <p14:tracePt t="21859" x="7251700" y="2114550"/>
          <p14:tracePt t="21876" x="7112000" y="2152650"/>
          <p14:tracePt t="21893" x="6915150" y="2197100"/>
          <p14:tracePt t="21908" x="6807200" y="2222500"/>
          <p14:tracePt t="21926" x="6673850" y="2241550"/>
          <p14:tracePt t="21943" x="6591300" y="2273300"/>
          <p14:tracePt t="21959" x="6534150" y="2279650"/>
          <p14:tracePt t="21975" x="6489700" y="2286000"/>
          <p14:tracePt t="21992" x="6451600" y="2305050"/>
          <p14:tracePt t="22009" x="6394450" y="2305050"/>
          <p14:tracePt t="22025" x="6375400" y="2305050"/>
          <p14:tracePt t="22042" x="6369050" y="2305050"/>
          <p14:tracePt t="22081" x="6356350" y="2305050"/>
          <p14:tracePt t="22092" x="6337300" y="2305050"/>
          <p14:tracePt t="22108" x="6299200" y="2305050"/>
          <p14:tracePt t="22126" x="6242050" y="2305050"/>
          <p14:tracePt t="22142" x="6127750" y="2305050"/>
          <p14:tracePt t="22158" x="5988050" y="2305050"/>
          <p14:tracePt t="22175" x="5873750" y="2343150"/>
          <p14:tracePt t="22192" x="5727700" y="2400300"/>
          <p14:tracePt t="22208" x="5638800" y="2432050"/>
          <p14:tracePt t="22225" x="5511800" y="2489200"/>
          <p14:tracePt t="22242" x="5429250" y="2546350"/>
          <p14:tracePt t="22258" x="5327650" y="2641600"/>
          <p14:tracePt t="22275" x="5232400" y="2730500"/>
          <p14:tracePt t="22292" x="5130800" y="2895600"/>
          <p14:tracePt t="22308" x="4991100" y="3098800"/>
          <p14:tracePt t="22325" x="4838700" y="3352800"/>
          <p14:tracePt t="22342" x="4756150" y="3562350"/>
          <p14:tracePt t="22359" x="4718050" y="3670300"/>
          <p14:tracePt t="22375" x="4730750" y="3714750"/>
          <p14:tracePt t="22392" x="4743450" y="3727450"/>
          <p14:tracePt t="22490" x="4737100" y="3727450"/>
          <p14:tracePt t="22493" x="4730750" y="3727450"/>
          <p14:tracePt t="22501" x="4718050" y="3727450"/>
          <p14:tracePt t="22508" x="4686300" y="3727450"/>
          <p14:tracePt t="22525" x="4584700" y="3727450"/>
          <p14:tracePt t="22542" x="4419600" y="3746500"/>
          <p14:tracePt t="22558" x="4165600" y="3816350"/>
          <p14:tracePt t="22575" x="3924300" y="3841750"/>
          <p14:tracePt t="22592" x="3613150" y="3822700"/>
          <p14:tracePt t="22609" x="3251200" y="3733800"/>
          <p14:tracePt t="22625" x="2965450" y="3676650"/>
          <p14:tracePt t="22642" x="2768600" y="3619500"/>
          <p14:tracePt t="22658" x="2584450" y="3575050"/>
          <p14:tracePt t="22675" x="2470150" y="3556000"/>
          <p14:tracePt t="22693" x="2336800" y="3556000"/>
          <p14:tracePt t="22709" x="2254250" y="3556000"/>
          <p14:tracePt t="22725" x="2089150" y="3562350"/>
          <p14:tracePt t="22742" x="1885950" y="3625850"/>
          <p14:tracePt t="22759" x="1739900" y="3676650"/>
          <p14:tracePt t="22775" x="1606550" y="3759200"/>
          <p14:tracePt t="22792" x="1384300" y="3829050"/>
          <p14:tracePt t="22808" x="1136650" y="3917950"/>
          <p14:tracePt t="22825" x="1016000" y="4000500"/>
          <p14:tracePt t="22842" x="933450" y="4095750"/>
          <p14:tracePt t="22858" x="876300" y="4184650"/>
          <p14:tracePt t="22875" x="812800" y="4292600"/>
          <p14:tracePt t="22892" x="749300" y="4438650"/>
          <p14:tracePt t="22909" x="660400" y="4660900"/>
          <p14:tracePt t="22926" x="628650" y="4800600"/>
          <p14:tracePt t="22942" x="596900" y="4940300"/>
          <p14:tracePt t="22958" x="571500" y="5099050"/>
          <p14:tracePt t="22976" x="558800" y="5251450"/>
          <p14:tracePt t="22992" x="501650" y="5435600"/>
          <p14:tracePt t="23008" x="501650" y="5645150"/>
          <p14:tracePt t="23025" x="527050" y="5822950"/>
          <p14:tracePt t="23043" x="584200" y="5994400"/>
          <p14:tracePt t="23059" x="666750" y="6172200"/>
          <p14:tracePt t="23075" x="787400" y="6311900"/>
          <p14:tracePt t="23092" x="939800" y="6426200"/>
          <p14:tracePt t="23109" x="1136650" y="6559550"/>
          <p14:tracePt t="23242" x="2857500" y="6807200"/>
          <p14:tracePt t="23259" x="2952750" y="6781800"/>
          <p14:tracePt t="23275" x="3022600" y="6775450"/>
          <p14:tracePt t="23292" x="3079750" y="6775450"/>
          <p14:tracePt t="23309" x="3181350" y="6756400"/>
          <p14:tracePt t="23325" x="3403600" y="6686550"/>
          <p14:tracePt t="23342" x="3752850" y="6572250"/>
          <p14:tracePt t="23359" x="4032250" y="6432550"/>
          <p14:tracePt t="23375" x="4216400" y="6292850"/>
          <p14:tracePt t="23393" x="4356100" y="6159500"/>
          <p14:tracePt t="23409" x="4451350" y="6026150"/>
          <p14:tracePt t="23425" x="4533900" y="5867400"/>
          <p14:tracePt t="23443" x="4641850" y="5657850"/>
          <p14:tracePt t="23458" x="4737100" y="5416550"/>
          <p14:tracePt t="23478" x="4870450" y="5111750"/>
          <p14:tracePt t="23492" x="4908550" y="4953000"/>
          <p14:tracePt t="23508" x="4914900" y="4787900"/>
          <p14:tracePt t="23525" x="4902200" y="4673600"/>
          <p14:tracePt t="23541" x="4851400" y="4546600"/>
          <p14:tracePt t="23558" x="4781550" y="4400550"/>
          <p14:tracePt t="23575" x="4660900" y="4248150"/>
          <p14:tracePt t="23591" x="4533900" y="4089400"/>
          <p14:tracePt t="23609" x="4470400" y="4000500"/>
          <p14:tracePt t="23626" x="4387850" y="3937000"/>
          <p14:tracePt t="23641" x="4330700" y="3911600"/>
          <p14:tracePt t="23658" x="4241800" y="3841750"/>
          <p14:tracePt t="23675" x="4178300" y="3803650"/>
          <p14:tracePt t="23692" x="4083050" y="3740150"/>
          <p14:tracePt t="23709" x="3994150" y="3676650"/>
          <p14:tracePt t="23726" x="3924300" y="3632200"/>
          <p14:tracePt t="23742" x="3860800" y="3625850"/>
          <p14:tracePt t="23759" x="3752850" y="3606800"/>
          <p14:tracePt t="23775" x="3638550" y="3587750"/>
          <p14:tracePt t="23792" x="3498850" y="3549650"/>
          <p14:tracePt t="23809" x="3321050" y="3524250"/>
          <p14:tracePt t="23825" x="3130550" y="3530600"/>
          <p14:tracePt t="23841" x="2952750" y="3568700"/>
          <p14:tracePt t="23859" x="2832100" y="3638550"/>
          <p14:tracePt t="23875" x="2724150" y="3708400"/>
          <p14:tracePt t="23891" x="2635250" y="3784600"/>
          <p14:tracePt t="23909" x="2559050" y="3886200"/>
          <p14:tracePt t="23926" x="2457450" y="4032250"/>
          <p14:tracePt t="23942" x="2374900" y="4152900"/>
          <p14:tracePt t="23958" x="2286000" y="4273550"/>
          <p14:tracePt t="23975" x="2171700" y="4394200"/>
          <p14:tracePt t="23992" x="2063750" y="4508500"/>
          <p14:tracePt t="24009" x="2006600" y="4629150"/>
          <p14:tracePt t="24026" x="1968500" y="4749800"/>
          <p14:tracePt t="24041" x="1968500" y="4813300"/>
          <p14:tracePt t="24058" x="1981200" y="4933950"/>
          <p14:tracePt t="24075" x="2000250" y="5016500"/>
          <p14:tracePt t="24092" x="2019300" y="5111750"/>
          <p14:tracePt t="24108" x="2057400" y="5251450"/>
          <p14:tracePt t="24126" x="2146300" y="5499100"/>
          <p14:tracePt t="24142" x="2260600" y="5702300"/>
          <p14:tracePt t="24158" x="2533650" y="6019800"/>
          <p14:tracePt t="24175" x="2819400" y="6216650"/>
          <p14:tracePt t="24192" x="3060700" y="6318250"/>
          <p14:tracePt t="24211" x="3194050" y="6330950"/>
          <p14:tracePt t="24226" x="3225800" y="6318250"/>
          <p14:tracePt t="24242" x="3251200" y="6261100"/>
          <p14:tracePt t="24258" x="3371850" y="6070600"/>
          <p14:tracePt t="24275" x="3416300" y="5949950"/>
          <p14:tracePt t="24291" x="3454400" y="5810250"/>
          <p14:tracePt t="24308" x="3473450" y="5759450"/>
          <p14:tracePt t="24325" x="3473450" y="5753100"/>
          <p14:tracePt t="24346" x="3460750" y="5753100"/>
          <p14:tracePt t="24358" x="3429000" y="5765800"/>
          <p14:tracePt t="24486" x="3422650" y="5765800"/>
          <p14:tracePt t="24492" x="3416300" y="5765800"/>
          <p14:tracePt t="24494" x="3403600" y="5765800"/>
          <p14:tracePt t="24509" x="3397250" y="5765800"/>
          <p14:tracePt t="24642" x="3390900" y="5765800"/>
          <p14:tracePt t="24650" x="3384550" y="5765800"/>
          <p14:tracePt t="24667" x="3384550" y="5772150"/>
          <p14:tracePt t="24675" x="3384550" y="5778500"/>
          <p14:tracePt t="24710" x="3390900" y="5778500"/>
          <p14:tracePt t="24730" x="3384550" y="5778500"/>
          <p14:tracePt t="24734" x="3384550" y="5772150"/>
          <p14:tracePt t="24762" x="3378200" y="5772150"/>
          <p14:tracePt t="24771" x="3371850" y="5772150"/>
          <p14:tracePt t="24790" x="3359150" y="5772150"/>
          <p14:tracePt t="24798" x="3352800" y="5772150"/>
          <p14:tracePt t="24808" x="3321050" y="5772150"/>
          <p14:tracePt t="24825" x="3206750" y="5772150"/>
          <p14:tracePt t="24842" x="2997200" y="5784850"/>
          <p14:tracePt t="24859" x="2705100" y="5867400"/>
          <p14:tracePt t="24875" x="2501900" y="5911850"/>
          <p14:tracePt t="24891" x="2336800" y="5969000"/>
          <p14:tracePt t="24908" x="2171700" y="5988050"/>
          <p14:tracePt t="24925" x="2012950" y="5988050"/>
          <p14:tracePt t="24928" x="1974850" y="5994400"/>
          <p14:tracePt t="24942" x="1835150" y="6007100"/>
          <p14:tracePt t="24959" x="1720850" y="6026150"/>
          <p14:tracePt t="24976" x="1625600" y="6057900"/>
          <p14:tracePt t="24992" x="1555750" y="6064250"/>
          <p14:tracePt t="25008" x="1492250" y="6102350"/>
          <p14:tracePt t="25025" x="1466850" y="6108700"/>
          <p14:tracePt t="25042" x="1397000" y="6108700"/>
          <p14:tracePt t="25059" x="1301750" y="6108700"/>
          <p14:tracePt t="25075" x="1181100" y="6115050"/>
          <p14:tracePt t="25092" x="1060450" y="6146800"/>
          <p14:tracePt t="25108" x="946150" y="6165850"/>
          <p14:tracePt t="25126" x="838200" y="6184900"/>
          <p14:tracePt t="25142" x="793750" y="6203950"/>
          <p14:tracePt t="25158" x="787400" y="6203950"/>
          <p14:tracePt t="25194" x="781050" y="6203950"/>
          <p14:tracePt t="25202" x="768350" y="6203950"/>
          <p14:tracePt t="25342" x="774700" y="6203950"/>
          <p14:tracePt t="25350" x="781050" y="6203950"/>
          <p14:tracePt t="25367" x="787400" y="6203950"/>
          <p14:tracePt t="25375" x="793750" y="6203950"/>
          <p14:tracePt t="25391" x="800100" y="6203950"/>
          <p14:tracePt t="25408" x="812800" y="6203950"/>
          <p14:tracePt t="25430" x="812800" y="6197600"/>
          <p14:tracePt t="25442" x="825500" y="6191250"/>
          <p14:tracePt t="25459" x="857250" y="6191250"/>
          <p14:tracePt t="25476" x="901700" y="6191250"/>
          <p14:tracePt t="25492" x="933450" y="6203950"/>
          <p14:tracePt t="25508" x="946150" y="6203950"/>
          <p14:tracePt t="25559" x="946150" y="6197600"/>
          <p14:tracePt t="25566" x="946150" y="6191250"/>
          <p14:tracePt t="25574" x="958850" y="6178550"/>
          <p14:tracePt t="25591" x="965200" y="6153150"/>
          <p14:tracePt t="25608" x="984250" y="6127750"/>
          <p14:tracePt t="25625" x="1003300" y="6108700"/>
          <p14:tracePt t="25642" x="1022350" y="6089650"/>
          <p14:tracePt t="25658" x="1047750" y="6070600"/>
          <p14:tracePt t="25675" x="1060450" y="6057900"/>
          <p14:tracePt t="25692" x="1079500" y="6051550"/>
          <p14:tracePt t="25727" x="1085850" y="6051550"/>
          <p14:tracePt t="25742" x="1104900" y="6051550"/>
          <p14:tracePt t="25758" x="1130300" y="6051550"/>
          <p14:tracePt t="25775" x="1155700" y="6051550"/>
          <p14:tracePt t="25792" x="1168400" y="6057900"/>
          <p14:tracePt t="25808" x="1174750" y="6057900"/>
          <p14:tracePt t="25825" x="1181100" y="6057900"/>
          <p14:tracePt t="25913" x="1193800" y="6057900"/>
          <p14:tracePt t="25915" x="1200150" y="6057900"/>
          <p14:tracePt t="25925" x="1212850" y="6057900"/>
          <p14:tracePt t="25941" x="1231900" y="6057900"/>
          <p14:tracePt t="25959" x="1244600" y="6057900"/>
          <p14:tracePt t="26027" x="1250950" y="6057900"/>
          <p14:tracePt t="26031" x="1250950" y="6051550"/>
          <p14:tracePt t="26042" x="1257300" y="6051550"/>
          <p14:tracePt t="26192" x="1257300" y="6038850"/>
          <p14:tracePt t="26199" x="1257300" y="6032500"/>
          <p14:tracePt t="26484" x="1270000" y="6032500"/>
          <p14:tracePt t="26487" x="1276350" y="6032500"/>
          <p14:tracePt t="26493" x="1289050" y="6045200"/>
          <p14:tracePt t="26508" x="1365250" y="6076950"/>
          <p14:tracePt t="26525" x="1492250" y="6108700"/>
          <p14:tracePt t="26541" x="1593850" y="6121400"/>
          <p14:tracePt t="26558" x="1638300" y="6121400"/>
          <p14:tracePt t="26575" x="1644650" y="6121400"/>
          <p14:tracePt t="26591" x="1651000" y="6121400"/>
          <p14:tracePt t="26608" x="1809750" y="6121400"/>
          <p14:tracePt t="26625" x="2089150" y="6089650"/>
          <p14:tracePt t="26641" x="2362200" y="6064250"/>
          <p14:tracePt t="26658" x="2546350" y="6032500"/>
          <p14:tracePt t="26675" x="2616200" y="6032500"/>
          <p14:tracePt t="26708" x="2647950" y="6032500"/>
          <p14:tracePt t="26727" x="2819400" y="6064250"/>
          <p14:tracePt t="26742" x="2990850" y="6076950"/>
          <p14:tracePt t="26760" x="3270250" y="6096000"/>
          <p14:tracePt t="26775" x="3416300" y="6096000"/>
          <p14:tracePt t="26791" x="3498850" y="6096000"/>
          <p14:tracePt t="26808" x="3511550" y="6096000"/>
          <p14:tracePt t="26841" x="3556000" y="6089650"/>
          <p14:tracePt t="26858" x="3663950" y="6026150"/>
          <p14:tracePt t="26875" x="3867150" y="5975350"/>
          <p14:tracePt t="26891" x="4006850" y="5949950"/>
          <p14:tracePt t="26908" x="4070350" y="5918200"/>
          <p14:tracePt t="26925" x="4076700" y="5918200"/>
          <p14:tracePt t="26952" x="4089400" y="5918200"/>
          <p14:tracePt t="26960" x="4121150" y="5918200"/>
          <p14:tracePt t="26975" x="4197350" y="5924550"/>
          <p14:tracePt t="26991" x="4356100" y="5924550"/>
          <p14:tracePt t="27008" x="4476750" y="5924550"/>
          <p14:tracePt t="27025" x="4495800" y="5924550"/>
          <p14:tracePt t="27336" x="4495800" y="5930900"/>
          <p14:tracePt t="27339" x="4489450" y="5930900"/>
          <p14:tracePt t="27343" x="4489450" y="5937250"/>
          <p14:tracePt t="27516" x="4483100" y="5937250"/>
          <p14:tracePt t="27521" x="4483100" y="5943600"/>
          <p14:tracePt t="27524" x="4470400" y="5943600"/>
          <p14:tracePt t="27543" x="4470400" y="5956300"/>
          <p14:tracePt t="28380" x="4457700" y="5962650"/>
          <p14:tracePt t="28385" x="4451350" y="5969000"/>
          <p14:tracePt t="28391" x="4432300" y="5975350"/>
          <p14:tracePt t="28408" x="4425950" y="5988050"/>
          <p14:tracePt t="28441" x="4419600" y="5988050"/>
          <p14:tracePt t="28445" x="4419600" y="5994400"/>
          <p14:tracePt t="28459" x="4406900" y="6000750"/>
          <p14:tracePt t="28491" x="4400550" y="6000750"/>
          <p14:tracePt t="28508" x="4387850" y="6026150"/>
          <p14:tracePt t="28525" x="4381500" y="6038850"/>
          <p14:tracePt t="28541" x="4381500" y="6051550"/>
          <p14:tracePt t="28558" x="4381500" y="6064250"/>
          <p14:tracePt t="28689" x="4368800" y="6064250"/>
          <p14:tracePt t="28693" x="4362450" y="6064250"/>
          <p14:tracePt t="28697" x="4356100" y="6064250"/>
          <p14:tracePt t="28708" x="4305300" y="6083300"/>
          <p14:tracePt t="28725" x="4216400" y="6134100"/>
          <p14:tracePt t="28742" x="4032250" y="6184900"/>
          <p14:tracePt t="28758" x="3733800" y="6223000"/>
          <p14:tracePt t="28774" x="3390900" y="6248400"/>
          <p14:tracePt t="28791" x="2959100" y="6261100"/>
          <p14:tracePt t="28809" x="2495550" y="6261100"/>
          <p14:tracePt t="28824" x="2152650" y="6273800"/>
          <p14:tracePt t="28841" x="1879600" y="6286500"/>
          <p14:tracePt t="28858" x="1739900" y="6273800"/>
          <p14:tracePt t="28875" x="1708150" y="6273800"/>
          <p14:tracePt t="28908" x="1708150" y="6286500"/>
          <p14:tracePt t="29009" x="1701800" y="6286500"/>
          <p14:tracePt t="29017" x="1695450" y="6286500"/>
          <p14:tracePt t="29029" x="1682750" y="6286500"/>
          <p14:tracePt t="29041" x="1663700" y="6318250"/>
          <p14:tracePt t="29058" x="1631950" y="6343650"/>
          <p14:tracePt t="29074" x="1581150" y="6350000"/>
          <p14:tracePt t="29091" x="1498600" y="6356350"/>
          <p14:tracePt t="29109" x="1441450" y="6369050"/>
          <p14:tracePt t="29302" x="1441450" y="6362700"/>
          <p14:tracePt t="29309" x="1441450" y="6356350"/>
          <p14:tracePt t="29326" x="1441450" y="6350000"/>
          <p14:tracePt t="29334" x="1441450" y="6343650"/>
          <p14:tracePt t="29425" x="1441450" y="6337300"/>
          <p14:tracePt t="29433" x="1441450" y="6324600"/>
          <p14:tracePt t="29446" x="1441450" y="6318250"/>
          <p14:tracePt t="29459" x="1454150" y="6311900"/>
          <p14:tracePt t="29474" x="1460500" y="6299200"/>
          <p14:tracePt t="29491" x="1498600" y="6273800"/>
          <p14:tracePt t="29508" x="1581150" y="6248400"/>
          <p14:tracePt t="29524" x="1828800" y="6235700"/>
          <p14:tracePt t="29541" x="2108200" y="6223000"/>
          <p14:tracePt t="29558" x="2381250" y="6210300"/>
          <p14:tracePt t="29575" x="2559050" y="6229350"/>
          <p14:tracePt t="29591" x="2660650" y="6248400"/>
          <p14:tracePt t="29608" x="2787650" y="6286500"/>
          <p14:tracePt t="29625" x="2870200" y="6292850"/>
          <p14:tracePt t="29641" x="3035300" y="6292850"/>
          <p14:tracePt t="29658" x="3162300" y="6292850"/>
          <p14:tracePt t="29674" x="3257550" y="6292850"/>
          <p14:tracePt t="29691" x="3333750" y="6292850"/>
          <p14:tracePt t="29708" x="3397250" y="6292850"/>
          <p14:tracePt t="29725" x="3448050" y="6292850"/>
          <p14:tracePt t="29741" x="3524250" y="6292850"/>
          <p14:tracePt t="29758" x="3651250" y="6324600"/>
          <p14:tracePt t="29776" x="3765550" y="6330950"/>
          <p14:tracePt t="29791" x="3873500" y="6343650"/>
          <p14:tracePt t="29808" x="3924300" y="6343650"/>
          <p14:tracePt t="29825" x="3930650" y="6343650"/>
          <p14:tracePt t="29898" x="3937000" y="6343650"/>
          <p14:tracePt t="29905" x="3943350" y="6343650"/>
          <p14:tracePt t="29915" x="3949700" y="6343650"/>
          <p14:tracePt t="29924" x="3962400" y="6343650"/>
          <p14:tracePt t="29986" x="3968750" y="6343650"/>
          <p14:tracePt t="29990" x="3975100" y="6343650"/>
          <p14:tracePt t="29994" x="3994150" y="6343650"/>
          <p14:tracePt t="30008" x="4013200" y="6343650"/>
          <p14:tracePt t="30024" x="4044950" y="6343650"/>
          <p14:tracePt t="30041" x="4057650" y="6343650"/>
          <p14:tracePt t="30202" x="4057650" y="6330950"/>
          <p14:tracePt t="30206" x="4051300" y="6330950"/>
          <p14:tracePt t="30262" x="4044950" y="6330950"/>
          <p14:tracePt t="30271" x="4038600" y="6330950"/>
          <p14:tracePt t="30282" x="4032250" y="6330950"/>
          <p14:tracePt t="30291" x="4019550" y="6330950"/>
          <p14:tracePt t="30308" x="4013200" y="6330950"/>
          <p14:tracePt t="30324" x="3975100" y="6330950"/>
          <p14:tracePt t="30341" x="3917950" y="6330950"/>
          <p14:tracePt t="30357" x="3873500" y="6337300"/>
          <p14:tracePt t="30375" x="3860800" y="6343650"/>
          <p14:tracePt t="30454" x="3860800" y="6350000"/>
          <p14:tracePt t="30459" x="3860800" y="6356350"/>
          <p14:tracePt t="30462" x="3860800" y="6362700"/>
          <p14:tracePt t="30474" x="3854450" y="6388100"/>
          <p14:tracePt t="30491" x="3822700" y="6464300"/>
          <p14:tracePt t="30508" x="3784600" y="6534150"/>
          <p14:tracePt t="30590" x="3771900" y="6534150"/>
          <p14:tracePt t="30606" x="3778250" y="6534150"/>
          <p14:tracePt t="30731" x="3784600" y="6534150"/>
          <p14:tracePt t="30739" x="3790950" y="6534150"/>
          <p14:tracePt t="30766" x="3771900" y="6540500"/>
          <p14:tracePt t="30770" x="3746500" y="6559550"/>
          <p14:tracePt t="30775" x="3714750" y="6578600"/>
          <p14:tracePt t="30793" x="3632200" y="6610350"/>
          <p14:tracePt t="30808" x="3587750" y="6610350"/>
          <p14:tracePt t="30825" x="3549650" y="6610350"/>
          <p14:tracePt t="30841" x="3517900" y="6623050"/>
          <p14:tracePt t="30858" x="3505200" y="6623050"/>
          <p14:tracePt t="30874" x="3460750" y="6635750"/>
          <p14:tracePt t="30891" x="3409950" y="6642100"/>
          <p14:tracePt t="30908" x="3365500" y="6654800"/>
          <p14:tracePt t="30924" x="3340100" y="6661150"/>
          <p14:tracePt t="30941" x="3340100" y="6673850"/>
          <p14:tracePt t="30963" x="3333750" y="6673850"/>
          <p14:tracePt t="30974" x="3327400" y="6673850"/>
          <p14:tracePt t="30993" x="3321050" y="6673850"/>
          <p14:tracePt t="31008" x="3289300" y="6673850"/>
          <p14:tracePt t="31024" x="3238500" y="6673850"/>
          <p14:tracePt t="31041" x="3219450" y="6673850"/>
          <p14:tracePt t="31057" x="3194050" y="6673850"/>
          <p14:tracePt t="31075" x="3181350" y="6661150"/>
          <p14:tracePt t="31091" x="3162300" y="6661150"/>
          <p14:tracePt t="31266" x="3162300" y="6654800"/>
          <p14:tracePt t="31275" x="3162300" y="6648450"/>
          <p14:tracePt t="31291" x="3162300" y="6642100"/>
          <p14:tracePt t="31299" x="3162300" y="6629400"/>
          <p14:tracePt t="31314" x="3162300" y="6623050"/>
          <p14:tracePt t="31324" x="3162300" y="6616700"/>
          <p14:tracePt t="31351" x="3162300" y="6610350"/>
          <p14:tracePt t="31358" x="3162300" y="6604000"/>
          <p14:tracePt t="31478" x="3155950" y="6604000"/>
          <p14:tracePt t="31487" x="3149600" y="6604000"/>
          <p14:tracePt t="31491" x="3143250" y="6604000"/>
          <p14:tracePt t="31508" x="3124200" y="6604000"/>
          <p14:tracePt t="31524" x="3105150" y="6604000"/>
          <p14:tracePt t="31541" x="3067050" y="6604000"/>
          <p14:tracePt t="31557" x="3028950" y="6604000"/>
          <p14:tracePt t="31574" x="3009900" y="6604000"/>
          <p14:tracePt t="31591" x="3009900" y="6610350"/>
          <p14:tracePt t="31703" x="3003550" y="6610350"/>
          <p14:tracePt t="31710" x="2997200" y="6610350"/>
          <p14:tracePt t="31719" x="2997200" y="6604000"/>
          <p14:tracePt t="31810" x="2990850" y="6604000"/>
          <p14:tracePt t="31818" x="2978150" y="6604000"/>
          <p14:tracePt t="31824" x="2971800" y="6591300"/>
          <p14:tracePt t="31841" x="2959100" y="6584950"/>
          <p14:tracePt t="31858" x="2933700" y="6572250"/>
          <p14:tracePt t="31874" x="2921000" y="6572250"/>
          <p14:tracePt t="31890" x="2882900" y="6559550"/>
          <p14:tracePt t="31908" x="2832100" y="6546850"/>
          <p14:tracePt t="31924" x="2794000" y="6534150"/>
          <p14:tracePt t="31941" x="2755900" y="6527800"/>
          <p14:tracePt t="31958" x="2698750" y="6508750"/>
          <p14:tracePt t="31975" x="2673350" y="6502400"/>
          <p14:tracePt t="31991" x="2641600" y="6496050"/>
          <p14:tracePt t="32009" x="2609850" y="6496050"/>
          <p14:tracePt t="32024" x="2584450" y="6477000"/>
          <p14:tracePt t="32041" x="2546350" y="6464300"/>
          <p14:tracePt t="32058" x="2533650" y="6464300"/>
          <p14:tracePt t="32211" x="2527300" y="6464300"/>
          <p14:tracePt t="32219" x="2514600" y="6464300"/>
          <p14:tracePt t="32231" x="2508250" y="6464300"/>
          <p14:tracePt t="32241" x="2501900" y="6464300"/>
          <p14:tracePt t="32258" x="2476500" y="6445250"/>
          <p14:tracePt t="32274" x="2457450" y="6445250"/>
          <p14:tracePt t="32292" x="2432050" y="6426200"/>
          <p14:tracePt t="32309" x="2425700" y="6419850"/>
          <p14:tracePt t="32324" x="2419350" y="6419850"/>
          <p14:tracePt t="32341" x="2413000" y="6419850"/>
          <p14:tracePt t="32421" x="2406650" y="6407150"/>
          <p14:tracePt t="32423" x="2393950" y="6400800"/>
          <p14:tracePt t="32428" x="2387600" y="6394450"/>
          <p14:tracePt t="32440" x="2368550" y="6381750"/>
          <p14:tracePt t="32458" x="2324100" y="6337300"/>
          <p14:tracePt t="32474" x="2292350" y="6305550"/>
          <p14:tracePt t="32491" x="2279650" y="6299200"/>
          <p14:tracePt t="32640" x="2273300" y="6299200"/>
          <p14:tracePt t="32647" x="2260600" y="6299200"/>
          <p14:tracePt t="32767" x="2260600" y="6292850"/>
          <p14:tracePt t="32773" x="2254250" y="6292850"/>
          <p14:tracePt t="32775" x="2254250" y="6280150"/>
          <p14:tracePt t="32791" x="2241550" y="6280150"/>
          <p14:tracePt t="32808" x="2222500" y="6267450"/>
          <p14:tracePt t="32824" x="2203450" y="6248400"/>
          <p14:tracePt t="32841" x="2178050" y="6235700"/>
          <p14:tracePt t="32858" x="2165350" y="6216650"/>
          <p14:tracePt t="32874" x="2139950" y="6210300"/>
          <p14:tracePt t="32907" x="2127250" y="6210300"/>
          <p14:tracePt t="32941" x="2095500" y="6210300"/>
          <p14:tracePt t="32957" x="2082800" y="6191250"/>
          <p14:tracePt t="32974" x="2057400" y="6191250"/>
          <p14:tracePt t="32992" x="2019300" y="6203950"/>
          <p14:tracePt t="33009" x="2012950" y="6203950"/>
          <p14:tracePt t="33024" x="2006600" y="6203950"/>
          <p14:tracePt t="33120" x="1993900" y="6203950"/>
          <p14:tracePt t="33123" x="1987550" y="6203950"/>
          <p14:tracePt t="33128" x="1981200" y="6203950"/>
          <p14:tracePt t="33141" x="1968500" y="6203950"/>
          <p14:tracePt t="33157" x="1949450" y="6203950"/>
          <p14:tracePt t="33174" x="1936750" y="6203950"/>
          <p14:tracePt t="33191" x="1924050" y="6203950"/>
          <p14:tracePt t="33207" x="1879600" y="6203950"/>
          <p14:tracePt t="33226" x="1854200" y="6203950"/>
          <p14:tracePt t="33241" x="1828800" y="6203950"/>
          <p14:tracePt t="33258" x="1816100" y="6203950"/>
          <p14:tracePt t="33274" x="1790700" y="6203950"/>
          <p14:tracePt t="33291" x="1784350" y="6203950"/>
          <p14:tracePt t="33456" x="1784350" y="6197600"/>
          <p14:tracePt t="33464" x="1784350" y="6191250"/>
          <p14:tracePt t="33496" x="1778000" y="6191250"/>
          <p14:tracePt t="33504" x="1765300" y="6184900"/>
          <p14:tracePt t="33512" x="1765300" y="6178550"/>
          <p14:tracePt t="33551" x="1758950" y="6178550"/>
          <p14:tracePt t="33560" x="1752600" y="6178550"/>
          <p14:tracePt t="33584" x="1746250" y="6178550"/>
          <p14:tracePt t="33592" x="1739900" y="6178550"/>
          <p14:tracePt t="33596" x="1727200" y="6172200"/>
          <p14:tracePt t="33607" x="1714500" y="6159500"/>
          <p14:tracePt t="33624" x="1701800" y="6146800"/>
          <p14:tracePt t="33641" x="1676400" y="6140450"/>
          <p14:tracePt t="33658" x="1657350" y="6121400"/>
          <p14:tracePt t="33674" x="1606550" y="6108700"/>
          <p14:tracePt t="33691" x="1581150" y="6083300"/>
          <p14:tracePt t="33707" x="1574800" y="6076950"/>
          <p14:tracePt t="33748" x="1568450" y="6076950"/>
          <p14:tracePt t="33757" x="1562100" y="6076950"/>
          <p14:tracePt t="33774" x="1562100" y="6064250"/>
          <p14:tracePt t="33791" x="1511300" y="6045200"/>
          <p14:tracePt t="33807" x="1466850" y="6038850"/>
          <p14:tracePt t="33824" x="1428750" y="6026150"/>
          <p14:tracePt t="33840" x="1390650" y="6007100"/>
          <p14:tracePt t="33857" x="1358900" y="6000750"/>
          <p14:tracePt t="33874" x="1295400" y="5975350"/>
          <p14:tracePt t="33890" x="1244600" y="5930900"/>
          <p14:tracePt t="33907" x="1206500" y="5899150"/>
          <p14:tracePt t="33924" x="1162050" y="5867400"/>
          <p14:tracePt t="33941" x="1143000" y="5854700"/>
          <p14:tracePt t="33957" x="1143000" y="5835650"/>
          <p14:tracePt t="34008" x="1143000" y="5829300"/>
          <p14:tracePt t="34016" x="1143000" y="5822950"/>
          <p14:tracePt t="34088" x="1136650" y="5822950"/>
          <p14:tracePt t="34096" x="1130300" y="5822950"/>
          <p14:tracePt t="34108" x="1123950" y="5829300"/>
          <p14:tracePt t="34117" x="1111250" y="5842000"/>
          <p14:tracePt t="34125" x="1104900" y="5848350"/>
          <p14:tracePt t="34141" x="1098550" y="5848350"/>
          <p14:tracePt t="34233" x="1092200" y="5848350"/>
          <p14:tracePt t="34243" x="1085850" y="5848350"/>
          <p14:tracePt t="34244" x="1085850" y="5835650"/>
          <p14:tracePt t="34257" x="1085850" y="5816600"/>
          <p14:tracePt t="34274" x="1085850" y="5765800"/>
          <p14:tracePt t="34291" x="1092200" y="5708650"/>
          <p14:tracePt t="34308" x="1092200" y="5638800"/>
          <p14:tracePt t="34324" x="1092200" y="5518150"/>
          <p14:tracePt t="34340" x="1092200" y="5372100"/>
          <p14:tracePt t="34357" x="1092200" y="5283200"/>
          <p14:tracePt t="34374" x="1092200" y="5213350"/>
          <p14:tracePt t="34391" x="1092200" y="5162550"/>
          <p14:tracePt t="34407" x="1092200" y="5156200"/>
          <p14:tracePt t="34469" x="1092200" y="5168900"/>
          <p14:tracePt t="34472" x="1092200" y="5175250"/>
          <p14:tracePt t="34477" x="1092200" y="5181600"/>
          <p14:tracePt t="34491" x="1092200" y="5207000"/>
          <p14:tracePt t="34509" x="1104900" y="5270500"/>
          <p14:tracePt t="34525" x="1123950" y="5340350"/>
          <p14:tracePt t="34541" x="1136650" y="5410200"/>
          <p14:tracePt t="34557" x="1149350" y="5492750"/>
          <p14:tracePt t="34574" x="1149350" y="5530850"/>
          <p14:tracePt t="34591" x="1130300" y="5556250"/>
          <p14:tracePt t="34607" x="1123950" y="5568950"/>
          <p14:tracePt t="34640" x="1123950" y="5562600"/>
          <p14:tracePt t="34657" x="1117600" y="5549900"/>
          <p14:tracePt t="34674" x="1111250" y="5524500"/>
          <p14:tracePt t="34690" x="1111250" y="5499100"/>
          <p14:tracePt t="34774" x="1104900" y="5505450"/>
          <p14:tracePt t="34777" x="1104900" y="5518150"/>
          <p14:tracePt t="34791" x="1092200" y="5537200"/>
          <p14:tracePt t="34807" x="1085850" y="5562600"/>
          <p14:tracePt t="34824" x="1079500" y="5568950"/>
          <p14:tracePt t="34889" x="1079500" y="5562600"/>
          <p14:tracePt t="34893" x="1092200" y="5543550"/>
          <p14:tracePt t="34907" x="1092200" y="5518150"/>
          <p14:tracePt t="34924" x="1092200" y="5480050"/>
          <p14:tracePt t="34926" x="1092200" y="5467350"/>
          <p14:tracePt t="34940" x="1098550" y="5422900"/>
          <p14:tracePt t="34958" x="1104900" y="5340350"/>
          <p14:tracePt t="34974" x="1104900" y="5276850"/>
          <p14:tracePt t="34990" x="1092200" y="5187950"/>
          <p14:tracePt t="35007" x="1054100" y="5060950"/>
          <p14:tracePt t="35024" x="984250" y="4902200"/>
          <p14:tracePt t="35040" x="939800" y="4686300"/>
          <p14:tracePt t="35057" x="876300" y="4489450"/>
          <p14:tracePt t="35074" x="850900" y="4330700"/>
          <p14:tracePt t="35091" x="850900" y="4178300"/>
          <p14:tracePt t="35107" x="850900" y="4057650"/>
          <p14:tracePt t="35125" x="850900" y="3911600"/>
          <p14:tracePt t="35140" x="850900" y="3810000"/>
          <p14:tracePt t="35157" x="850900" y="3752850"/>
          <p14:tracePt t="35174" x="850900" y="3702050"/>
          <p14:tracePt t="35190" x="850900" y="3663950"/>
          <p14:tracePt t="35207" x="863600" y="3625850"/>
          <p14:tracePt t="35224" x="863600" y="3568700"/>
          <p14:tracePt t="35240" x="876300" y="3530600"/>
          <p14:tracePt t="35257" x="876300" y="3467100"/>
          <p14:tracePt t="35274" x="876300" y="3384550"/>
          <p14:tracePt t="35291" x="863600" y="3302000"/>
          <p14:tracePt t="35309" x="895350" y="3225800"/>
          <p14:tracePt t="35324" x="920750" y="3181350"/>
          <p14:tracePt t="35341" x="933450" y="3130550"/>
          <p14:tracePt t="35357" x="939800" y="3105150"/>
          <p14:tracePt t="35373" x="939800" y="3092450"/>
          <p14:tracePt t="35425" x="952500" y="3092450"/>
          <p14:tracePt t="35429" x="952500" y="3105150"/>
          <p14:tracePt t="35440" x="958850" y="3130550"/>
          <p14:tracePt t="35457" x="977900" y="3238500"/>
          <p14:tracePt t="35473" x="977900" y="3378200"/>
          <p14:tracePt t="35492" x="977900" y="3549650"/>
          <p14:tracePt t="35507" x="946150" y="3797300"/>
          <p14:tracePt t="35524" x="857250" y="4121150"/>
          <p14:tracePt t="35540" x="819150" y="4400550"/>
          <p14:tracePt t="35557" x="793750" y="4762500"/>
          <p14:tracePt t="35574" x="793750" y="5054600"/>
          <p14:tracePt t="35590" x="812800" y="5314950"/>
          <p14:tracePt t="35607" x="831850" y="5511800"/>
          <p14:tracePt t="35623" x="882650" y="5651500"/>
          <p14:tracePt t="35640" x="901700" y="5791200"/>
          <p14:tracePt t="35657" x="939800" y="5899150"/>
          <p14:tracePt t="35674" x="952500" y="5981700"/>
          <p14:tracePt t="35690" x="952500" y="6026150"/>
          <p14:tracePt t="35707" x="952500" y="6076950"/>
          <p14:tracePt t="35726" x="952500" y="6115050"/>
          <p14:tracePt t="35741" x="952500" y="6146800"/>
          <p14:tracePt t="35757" x="984250" y="6216650"/>
          <p14:tracePt t="35774" x="996950" y="6254750"/>
          <p14:tracePt t="35790" x="1009650" y="6305550"/>
          <p14:tracePt t="35807" x="1016000" y="6356350"/>
          <p14:tracePt t="35824" x="1028700" y="6375400"/>
          <p14:tracePt t="35870" x="1028700" y="6369050"/>
          <p14:tracePt t="35873" x="1028700" y="6350000"/>
          <p14:tracePt t="35890" x="1041400" y="6292850"/>
          <p14:tracePt t="35907" x="1073150" y="6153150"/>
          <p14:tracePt t="35924" x="1104900" y="5943600"/>
          <p14:tracePt t="35926" x="1117600" y="5880100"/>
          <p14:tracePt t="35941" x="1168400" y="5657850"/>
          <p14:tracePt t="35957" x="1270000" y="5257800"/>
          <p14:tracePt t="35974" x="1346200" y="4972050"/>
          <p14:tracePt t="35990" x="1371600" y="4749800"/>
          <p14:tracePt t="36009" x="1371600" y="4521200"/>
          <p14:tracePt t="36023" x="1371600" y="4425950"/>
          <p14:tracePt t="36040" x="1371600" y="4248150"/>
          <p14:tracePt t="36057" x="1371600" y="4171950"/>
          <p14:tracePt t="36074" x="1371600" y="4089400"/>
          <p14:tracePt t="36091" x="1397000" y="4019550"/>
          <p14:tracePt t="36107" x="1403350" y="3975100"/>
          <p14:tracePt t="36123" x="1403350" y="3949700"/>
          <p14:tracePt t="36140" x="1403350" y="3937000"/>
          <p14:tracePt t="36161" x="1403350" y="3930650"/>
          <p14:tracePt t="36173" x="1403350" y="3924300"/>
          <p14:tracePt t="36242" x="1397000" y="3924300"/>
          <p14:tracePt t="36258" x="1390650" y="3924300"/>
          <p14:tracePt t="36266" x="1384300" y="3924300"/>
          <p14:tracePt t="36275" x="1371600" y="3924300"/>
          <p14:tracePt t="36291" x="1358900" y="3911600"/>
          <p14:tracePt t="36307" x="1352550" y="3867150"/>
          <p14:tracePt t="36324" x="1339850" y="3810000"/>
          <p14:tracePt t="36340" x="1327150" y="3765550"/>
          <p14:tracePt t="36357" x="1314450" y="3695700"/>
          <p14:tracePt t="36373" x="1301750" y="3657600"/>
          <p14:tracePt t="36390" x="1295400" y="3638550"/>
          <p14:tracePt t="36407" x="1282700" y="3638550"/>
          <p14:tracePt t="36510" x="1282700" y="3644900"/>
          <p14:tracePt t="36514" x="1282700" y="3651250"/>
          <p14:tracePt t="36523" x="1282700" y="3663950"/>
          <p14:tracePt t="36541" x="1282700" y="3702050"/>
          <p14:tracePt t="36557" x="1282700" y="3790950"/>
          <p14:tracePt t="36575" x="1270000" y="3879850"/>
          <p14:tracePt t="36590" x="1270000" y="3994150"/>
          <p14:tracePt t="36607" x="1270000" y="4133850"/>
          <p14:tracePt t="36623" x="1270000" y="4279900"/>
          <p14:tracePt t="36640" x="1270000" y="4419600"/>
          <p14:tracePt t="36658" x="1270000" y="4610100"/>
          <p14:tracePt t="36673" x="1270000" y="4743450"/>
          <p14:tracePt t="36690" x="1270000" y="4895850"/>
          <p14:tracePt t="36707" x="1212850" y="5080000"/>
          <p14:tracePt t="36723" x="1193800" y="5194300"/>
          <p14:tracePt t="36741" x="1187450" y="5276850"/>
          <p14:tracePt t="36758" x="1168400" y="5321300"/>
          <p14:tracePt t="36773" x="1162050" y="5346700"/>
          <p14:tracePt t="36790" x="1155700" y="5422900"/>
          <p14:tracePt t="36807" x="1155700" y="5467350"/>
          <p14:tracePt t="36824" x="1155700" y="5537200"/>
          <p14:tracePt t="36840" x="1155700" y="5581650"/>
          <p14:tracePt t="36857" x="1149350" y="5607050"/>
          <p14:tracePt t="36873" x="1136650" y="5626100"/>
          <p14:tracePt t="36891" x="1136650" y="5651500"/>
          <p14:tracePt t="36907" x="1136650" y="5676900"/>
          <p14:tracePt t="36924" x="1123950" y="5721350"/>
          <p14:tracePt t="36927" x="1123950" y="5740400"/>
          <p14:tracePt t="36940" x="1123950" y="5778500"/>
          <p14:tracePt t="36957" x="1123950" y="5803900"/>
          <p14:tracePt t="36973" x="1111250" y="5835650"/>
          <p14:tracePt t="36990" x="1111250" y="5848350"/>
          <p14:tracePt t="37074" x="1111250" y="5854700"/>
          <p14:tracePt t="37082" x="1104900" y="5867400"/>
          <p14:tracePt t="37090" x="1092200" y="5880100"/>
          <p14:tracePt t="37107" x="1085850" y="5905500"/>
          <p14:tracePt t="37123" x="1085850" y="5924550"/>
          <p14:tracePt t="37140" x="1085850" y="5949950"/>
          <p14:tracePt t="37157" x="1066800" y="5962650"/>
          <p14:tracePt t="37174" x="1060450" y="5969000"/>
          <p14:tracePt t="37190" x="1054100" y="5981700"/>
          <p14:tracePt t="37207" x="1054100" y="5988050"/>
          <p14:tracePt t="37224" x="1047750" y="5988050"/>
          <p14:tracePt t="37241" x="1035050" y="5988050"/>
          <p14:tracePt t="37257" x="1028700" y="5988050"/>
          <p14:tracePt t="37275" x="1022350" y="5988050"/>
          <p14:tracePt t="37458" x="1016000" y="5988050"/>
          <p14:tracePt t="37466" x="1009650" y="5988050"/>
          <p14:tracePt t="37474" x="990600" y="5988050"/>
          <p14:tracePt t="37491" x="952500" y="5975350"/>
          <p14:tracePt t="37507" x="946150" y="5975350"/>
          <p14:tracePt t="37559" x="946150" y="5969000"/>
          <p14:tracePt t="37566" x="946150" y="5962650"/>
          <p14:tracePt t="37650" x="946150" y="5956300"/>
          <p14:tracePt t="37658" x="946150" y="5949950"/>
          <p14:tracePt t="37663" x="952500" y="5949950"/>
          <p14:tracePt t="37674" x="952500" y="5937250"/>
          <p14:tracePt t="37690" x="965200" y="5930900"/>
          <p14:tracePt t="37707" x="971550" y="5918200"/>
          <p14:tracePt t="37724" x="984250" y="5911850"/>
          <p14:tracePt t="37740" x="1003300" y="5899150"/>
          <p14:tracePt t="37757" x="1009650" y="5886450"/>
          <p14:tracePt t="37774" x="1035050" y="5873750"/>
          <p14:tracePt t="37791" x="1047750" y="5873750"/>
          <p14:tracePt t="37824" x="1073150" y="5873750"/>
          <p14:tracePt t="37840" x="1117600" y="5873750"/>
          <p14:tracePt t="37857" x="1136650" y="5873750"/>
          <p14:tracePt t="37873" x="1174750" y="5873750"/>
          <p14:tracePt t="37890" x="1200150" y="5880100"/>
          <p14:tracePt t="37907" x="1212850" y="5880100"/>
          <p14:tracePt t="37982" x="1212850" y="5886450"/>
          <p14:tracePt t="37991" x="1212850" y="5892800"/>
          <p14:tracePt t="38154" x="1206500" y="5886450"/>
          <p14:tracePt t="38163" x="1206500" y="5880100"/>
          <p14:tracePt t="38166" x="1206500" y="5873750"/>
          <p14:tracePt t="38174" x="1206500" y="5854700"/>
          <p14:tracePt t="38190" x="1200150" y="5816600"/>
          <p14:tracePt t="38207" x="1187450" y="5746750"/>
          <p14:tracePt t="38223" x="1187450" y="5683250"/>
          <p14:tracePt t="38241" x="1225550" y="5486400"/>
          <p14:tracePt t="38259" x="1295400" y="5226050"/>
          <p14:tracePt t="38273" x="1365250" y="5048250"/>
          <p14:tracePt t="38290" x="1466850" y="4724400"/>
          <p14:tracePt t="38306" x="1574800" y="4311650"/>
          <p14:tracePt t="38323" x="1606550" y="4064000"/>
          <p14:tracePt t="38340" x="1593850" y="3911600"/>
          <p14:tracePt t="38356" x="1568450" y="3848100"/>
          <p14:tracePt t="38373" x="1562100" y="3835400"/>
          <p14:tracePt t="38431" x="1555750" y="3835400"/>
          <p14:tracePt t="38440" x="1549400" y="3835400"/>
          <p14:tracePt t="38444" x="1549400" y="3841750"/>
          <p14:tracePt t="38457" x="1536700" y="3841750"/>
          <p14:tracePt t="38474" x="1517650" y="3841750"/>
          <p14:tracePt t="38492" x="1492250" y="3841750"/>
          <p14:tracePt t="38508" x="1485900" y="3841750"/>
          <p14:tracePt t="38524" x="1473200" y="3822700"/>
          <p14:tracePt t="38540" x="1454150" y="3803650"/>
          <p14:tracePt t="38557" x="1435100" y="3797300"/>
          <p14:tracePt t="38574" x="1403350" y="3771900"/>
          <p14:tracePt t="38590" x="1346200" y="3740150"/>
          <p14:tracePt t="38607" x="1263650" y="3683000"/>
          <p14:tracePt t="38623" x="1231900" y="3663950"/>
          <p14:tracePt t="38640" x="1200150" y="3657600"/>
          <p14:tracePt t="38752" x="1200150" y="3644900"/>
          <p14:tracePt t="38755" x="1193800" y="3644900"/>
          <p14:tracePt t="38760" x="1187450" y="3638550"/>
          <p14:tracePt t="38774" x="1155700" y="3619500"/>
          <p14:tracePt t="38791" x="1117600" y="3587750"/>
          <p14:tracePt t="38807" x="1079500" y="3549650"/>
          <p14:tracePt t="38824" x="1054100" y="3498850"/>
          <p14:tracePt t="38840" x="1028700" y="3448050"/>
          <p14:tracePt t="38857" x="1022350" y="3371850"/>
          <p14:tracePt t="38873" x="1022350" y="3321050"/>
          <p14:tracePt t="38890" x="1022350" y="3314700"/>
          <p14:tracePt t="38924" x="1028700" y="3314700"/>
          <p14:tracePt t="38940" x="1073150" y="3409950"/>
          <p14:tracePt t="38956" x="1111250" y="3479800"/>
          <p14:tracePt t="38973" x="1143000" y="3536950"/>
          <p14:tracePt t="38990" x="1162050" y="3556000"/>
          <p14:tracePt t="39007" x="1168400" y="3556000"/>
          <p14:tracePt t="39060" x="1174750" y="3549650"/>
          <p14:tracePt t="39064" x="1187450" y="3536950"/>
          <p14:tracePt t="39074" x="1200150" y="3505200"/>
          <p14:tracePt t="39090" x="1219200" y="3498850"/>
          <p14:tracePt t="39107" x="1219200" y="3486150"/>
          <p14:tracePt t="39125" x="1225550" y="3479800"/>
          <p14:tracePt t="39140" x="1231900" y="3479800"/>
          <p14:tracePt t="39173" x="1244600" y="3467100"/>
          <p14:tracePt t="39190" x="1263650" y="3467100"/>
          <p14:tracePt t="39207" x="1270000" y="3467100"/>
          <p14:tracePt t="39224" x="1276350" y="3467100"/>
          <p14:tracePt t="40108" x="1276350" y="3473450"/>
          <p14:tracePt t="40128" x="1276350" y="3479800"/>
          <p14:tracePt t="40136" x="1276350" y="3492500"/>
          <p14:tracePt t="40140" x="1276350" y="3498850"/>
          <p14:tracePt t="40157" x="1276350" y="3536950"/>
          <p14:tracePt t="40173" x="1270000" y="3581400"/>
          <p14:tracePt t="40190" x="1276350" y="3644900"/>
          <p14:tracePt t="40206" x="1314450" y="3702050"/>
          <p14:tracePt t="40223" x="1384300" y="3810000"/>
          <p14:tracePt t="40240" x="1498600" y="3937000"/>
          <p14:tracePt t="40256" x="1733550" y="4044950"/>
          <p14:tracePt t="40274" x="1993900" y="4159250"/>
          <p14:tracePt t="40290" x="2330450" y="4248150"/>
          <p14:tracePt t="40306" x="2660650" y="4273550"/>
          <p14:tracePt t="40324" x="3048000" y="4229100"/>
          <p14:tracePt t="40340" x="3302000" y="4146550"/>
          <p14:tracePt t="40357" x="3479800" y="4083050"/>
          <p14:tracePt t="40373" x="3562350" y="4044950"/>
          <p14:tracePt t="40390" x="3600450" y="4013200"/>
          <p14:tracePt t="40406" x="3632200" y="3962400"/>
          <p14:tracePt t="40423" x="3670300" y="3924300"/>
          <p14:tracePt t="40439" x="3714750" y="3892550"/>
          <p14:tracePt t="40456" x="3810000" y="3841750"/>
          <p14:tracePt t="40473" x="3994150" y="3790950"/>
          <p14:tracePt t="40489" x="4286250" y="3702050"/>
          <p14:tracePt t="40509" x="4660900" y="3530600"/>
          <p14:tracePt t="40525" x="4838700" y="3448050"/>
          <p14:tracePt t="40542" x="5035550" y="3295650"/>
          <p14:tracePt t="40557" x="5149850" y="3206750"/>
          <p14:tracePt t="40573" x="5245100" y="3105150"/>
          <p14:tracePt t="40590" x="5353050" y="2971800"/>
          <p14:tracePt t="40607" x="5454650" y="2851150"/>
          <p14:tracePt t="40623" x="5511800" y="2774950"/>
          <p14:tracePt t="40640" x="5600700" y="2679700"/>
          <p14:tracePt t="40656" x="5638800" y="2622550"/>
          <p14:tracePt t="40673" x="5746750" y="2527300"/>
          <p14:tracePt t="40690" x="5835650" y="2470150"/>
          <p14:tracePt t="40706" x="5956300" y="2387600"/>
          <p14:tracePt t="40723" x="6102350" y="2305050"/>
          <p14:tracePt t="40740" x="6197600" y="2266950"/>
          <p14:tracePt t="40757" x="6242050" y="2241550"/>
          <p14:tracePt t="40774" x="6267450" y="2235200"/>
          <p14:tracePt t="40790" x="6273800" y="2228850"/>
          <p14:tracePt t="40807" x="6305550" y="2222500"/>
          <p14:tracePt t="40825" x="6343650" y="2203450"/>
          <p14:tracePt t="40840" x="6362700" y="2190750"/>
          <p14:tracePt t="40962" x="6362700" y="2184400"/>
          <p14:tracePt t="40964" x="6356350" y="2184400"/>
          <p14:tracePt t="40973" x="6343650" y="2178050"/>
          <p14:tracePt t="40990" x="6254750" y="2178050"/>
          <p14:tracePt t="41009" x="6076950" y="2178050"/>
          <p14:tracePt t="41024" x="5956300" y="2178050"/>
          <p14:tracePt t="41041" x="5740400" y="2190750"/>
          <p14:tracePt t="41056" x="5657850" y="2216150"/>
          <p14:tracePt t="41073" x="5651500" y="2216150"/>
          <p14:tracePt t="41141" x="5657850" y="2216150"/>
          <p14:tracePt t="41168" x="5664200" y="2216150"/>
          <p14:tracePt t="41177" x="5670550" y="2216150"/>
          <p14:tracePt t="41201" x="5676900" y="2216150"/>
          <p14:tracePt t="41209" x="5689600" y="2216150"/>
          <p14:tracePt t="41213" x="5695950" y="2216150"/>
          <p14:tracePt t="41223" x="5721350" y="2216150"/>
          <p14:tracePt t="41241" x="5791200" y="2216150"/>
          <p14:tracePt t="41258" x="5886450" y="2203450"/>
          <p14:tracePt t="41273" x="5969000" y="2165350"/>
          <p14:tracePt t="41290" x="6051550" y="2146300"/>
          <p14:tracePt t="41308" x="6121400" y="2089150"/>
          <p14:tracePt t="41323" x="6184900" y="2070100"/>
          <p14:tracePt t="41341" x="6305550" y="2038350"/>
          <p14:tracePt t="41356" x="6407150" y="2032000"/>
          <p14:tracePt t="41373" x="6680200" y="2019300"/>
          <p14:tracePt t="41390" x="6921500" y="2012950"/>
          <p14:tracePt t="41406" x="7105650" y="1968500"/>
          <p14:tracePt t="41423" x="7283450" y="1936750"/>
          <p14:tracePt t="41426" x="7327900" y="1924050"/>
          <p14:tracePt t="41441" x="7442200" y="1924050"/>
          <p14:tracePt t="41456" x="7473950" y="1911350"/>
          <p14:tracePt t="41473" x="7486650" y="1911350"/>
          <p14:tracePt t="41521" x="7493000" y="1911350"/>
          <p14:tracePt t="41529" x="7512050" y="1898650"/>
          <p14:tracePt t="41541" x="7556500" y="1879600"/>
          <p14:tracePt t="41558" x="7689850" y="1803400"/>
          <p14:tracePt t="41573" x="7829550" y="1727200"/>
          <p14:tracePt t="41590" x="8026400" y="1612900"/>
          <p14:tracePt t="41606" x="8197850" y="1536700"/>
          <p14:tracePt t="41623" x="8286750" y="1492250"/>
          <p14:tracePt t="41639" x="8299450" y="1485900"/>
          <p14:tracePt t="41677" x="8305800" y="1485900"/>
          <p14:tracePt t="41690" x="8318500" y="1466850"/>
          <p14:tracePt t="41707" x="8331200" y="1454150"/>
          <p14:tracePt t="41741" x="8324850" y="1441450"/>
          <p14:tracePt t="41774" x="8299450" y="1422400"/>
          <p14:tracePt t="41790" x="8293100" y="1422400"/>
          <p14:tracePt t="41806" x="8267700" y="1422400"/>
          <p14:tracePt t="41823" x="8229600" y="1416050"/>
          <p14:tracePt t="41840" x="8172450" y="1409700"/>
          <p14:tracePt t="41856" x="8039100" y="1409700"/>
          <p14:tracePt t="41873" x="7886700" y="1441450"/>
          <p14:tracePt t="41890" x="7747000" y="1492250"/>
          <p14:tracePt t="41906" x="7600950" y="1555750"/>
          <p14:tracePt t="41923" x="7461250" y="1638300"/>
          <p14:tracePt t="41925" x="7429500" y="1644650"/>
          <p14:tracePt t="41940" x="7315200" y="1689100"/>
          <p14:tracePt t="41956" x="7200900" y="1727200"/>
          <p14:tracePt t="41973" x="7086600" y="1797050"/>
          <p14:tracePt t="41990" x="7035800" y="1841500"/>
          <p14:tracePt t="42007" x="6991350" y="1879600"/>
          <p14:tracePt t="42023" x="6953250" y="1949450"/>
          <p14:tracePt t="42039" x="6908800" y="2038350"/>
          <p14:tracePt t="42057" x="6838950" y="2152650"/>
          <p14:tracePt t="42074" x="6788150" y="2235200"/>
          <p14:tracePt t="42090" x="6750050" y="2317750"/>
          <p14:tracePt t="42106" x="6724650" y="2368550"/>
          <p14:tracePt t="42123" x="6718300" y="2438400"/>
          <p14:tracePt t="42139" x="6699250" y="2482850"/>
          <p14:tracePt t="42156" x="6686550" y="2527300"/>
          <p14:tracePt t="42173" x="6661150" y="2565400"/>
          <p14:tracePt t="42190" x="6648450" y="2571750"/>
          <p14:tracePt t="42206" x="6623050" y="2603500"/>
          <p14:tracePt t="42223" x="6584950" y="2635250"/>
          <p14:tracePt t="42239" x="6553200" y="2660650"/>
          <p14:tracePt t="42257" x="6496050" y="2724150"/>
          <p14:tracePt t="42273" x="6413500" y="2774950"/>
          <p14:tracePt t="42290" x="6311900" y="2857500"/>
          <p14:tracePt t="42306" x="6254750" y="2882900"/>
          <p14:tracePt t="42323" x="6197600" y="2895600"/>
          <p14:tracePt t="42340" x="6172200" y="2901950"/>
          <p14:tracePt t="42356" x="6172200" y="2914650"/>
          <p14:tracePt t="42373" x="6159500" y="2914650"/>
          <p14:tracePt t="42390" x="6140450" y="2914650"/>
          <p14:tracePt t="42407" x="6064250" y="2914650"/>
          <p14:tracePt t="42423" x="5969000" y="2908300"/>
          <p14:tracePt t="42439" x="5911850" y="2901950"/>
          <p14:tracePt t="42442" x="5905500" y="2901950"/>
          <p14:tracePt t="42456" x="5886450" y="2901950"/>
          <p14:tracePt t="42490" x="5880100" y="2901950"/>
          <p14:tracePt t="42506" x="5867400" y="2914650"/>
          <p14:tracePt t="42523" x="5848350" y="2921000"/>
          <p14:tracePt t="42539" x="5810250" y="2921000"/>
          <p14:tracePt t="42556" x="5765800" y="2921000"/>
          <p14:tracePt t="42574" x="5721350" y="2908300"/>
          <p14:tracePt t="42590" x="5689600" y="2901950"/>
          <p14:tracePt t="42606" x="5664200" y="2901950"/>
          <p14:tracePt t="42624" x="5657850" y="2882900"/>
          <p14:tracePt t="42640" x="5651500" y="2882900"/>
          <p14:tracePt t="42666" x="5651500" y="2876550"/>
          <p14:tracePt t="42674" x="5638800" y="2870200"/>
          <p14:tracePt t="42690" x="5619750" y="2857500"/>
          <p14:tracePt t="42706" x="5568950" y="2825750"/>
          <p14:tracePt t="42723" x="5530850" y="2800350"/>
          <p14:tracePt t="42740" x="5492750" y="2768600"/>
          <p14:tracePt t="42758" x="5435600" y="2711450"/>
          <p14:tracePt t="42775" x="5384800" y="2660650"/>
          <p14:tracePt t="42790" x="5353050" y="2622550"/>
          <p14:tracePt t="42807" x="5327650" y="2578100"/>
          <p14:tracePt t="42824" x="5321300" y="2559050"/>
          <p14:tracePt t="42991" x="5334000" y="2559050"/>
          <p14:tracePt t="42994" x="5340350" y="2565400"/>
          <p14:tracePt t="43007" x="5353050" y="2565400"/>
          <p14:tracePt t="43024" x="5359400" y="2565400"/>
          <p14:tracePt t="43040" x="5378450" y="2565400"/>
          <p14:tracePt t="43073" x="5397500" y="2565400"/>
          <p14:tracePt t="43090" x="5448300" y="2565400"/>
          <p14:tracePt t="43106" x="5505450" y="2565400"/>
          <p14:tracePt t="43123" x="5607050" y="2565400"/>
          <p14:tracePt t="43140" x="5708650" y="2546350"/>
          <p14:tracePt t="43156" x="5816600" y="2514600"/>
          <p14:tracePt t="43174" x="5962650" y="2495550"/>
          <p14:tracePt t="43190" x="6026150" y="2482850"/>
          <p14:tracePt t="43206" x="6102350" y="2482850"/>
          <p14:tracePt t="43223" x="6178550" y="2495550"/>
          <p14:tracePt t="43239" x="6286500" y="2527300"/>
          <p14:tracePt t="43256" x="6369050" y="2565400"/>
          <p14:tracePt t="43274" x="6451600" y="2590800"/>
          <p14:tracePt t="43290" x="6470650" y="2590800"/>
          <p14:tracePt t="43422" x="6470650" y="2597150"/>
          <p14:tracePt t="43431" x="6470650" y="2603500"/>
          <p14:tracePt t="43446" x="6470650" y="2616200"/>
          <p14:tracePt t="43456" x="6470650" y="2622550"/>
          <p14:tracePt t="43498" x="6470650" y="2628900"/>
          <p14:tracePt t="43507" x="6470650" y="2635250"/>
          <p14:tracePt t="43511" x="6464300" y="2635250"/>
          <p14:tracePt t="43550" x="6457950" y="2635250"/>
          <p14:tracePt t="43558" x="6451600" y="2635250"/>
          <p14:tracePt t="43762" x="6457950" y="2635250"/>
          <p14:tracePt t="43771" x="6464300" y="2635250"/>
          <p14:tracePt t="43778" x="6470650" y="2628900"/>
          <p14:tracePt t="43791" x="6496050" y="2622550"/>
          <p14:tracePt t="43806" x="6508750" y="2597150"/>
          <p14:tracePt t="43823" x="6546850" y="2552700"/>
          <p14:tracePt t="43839" x="6572250" y="2508250"/>
          <p14:tracePt t="43857" x="6584950" y="2495550"/>
          <p14:tracePt t="43873" x="6597650" y="2482850"/>
          <p14:tracePt t="43889" x="6604000" y="2463800"/>
          <p14:tracePt t="43906" x="6616700" y="2444750"/>
          <p14:tracePt t="43923" x="6635750" y="2413000"/>
          <p14:tracePt t="43939" x="6635750" y="2387600"/>
          <p14:tracePt t="43956" x="6635750" y="2349500"/>
          <p14:tracePt t="43973" x="6648450" y="2298700"/>
          <p14:tracePt t="43990" x="6667500" y="2216150"/>
          <p14:tracePt t="44006" x="6667500" y="2165350"/>
          <p14:tracePt t="44023" x="6667500" y="2114550"/>
          <p14:tracePt t="44039" x="6667500" y="2089150"/>
          <p14:tracePt t="44056" x="6667500" y="2070100"/>
          <p14:tracePt t="44134" x="6667500" y="2082800"/>
          <p14:tracePt t="44138" x="6667500" y="2089150"/>
          <p14:tracePt t="44142" x="6667500" y="2095500"/>
          <p14:tracePt t="44156" x="6667500" y="2133600"/>
          <p14:tracePt t="44173" x="6667500" y="2216150"/>
          <p14:tracePt t="44190" x="6654800" y="2324100"/>
          <p14:tracePt t="44206" x="6629400" y="2393950"/>
          <p14:tracePt t="44223" x="6597650" y="2482850"/>
          <p14:tracePt t="44239" x="6565900" y="2540000"/>
          <p14:tracePt t="44256" x="6553200" y="2571750"/>
          <p14:tracePt t="44274" x="6534150" y="2590800"/>
          <p14:tracePt t="44314" x="6527800" y="2590800"/>
          <p14:tracePt t="44323" x="6508750" y="2590800"/>
          <p14:tracePt t="44339" x="6470650" y="2584450"/>
          <p14:tracePt t="44357" x="6388100" y="2609850"/>
          <p14:tracePt t="44373" x="6362700" y="2616200"/>
          <p14:tracePt t="44410" x="6362700" y="2622550"/>
          <p14:tracePt t="44423" x="6362700" y="2635250"/>
          <p14:tracePt t="44458" x="6362700" y="2641600"/>
          <p14:tracePt t="44466" x="6375400" y="2647950"/>
          <p14:tracePt t="44473" x="6388100" y="2647950"/>
          <p14:tracePt t="44490" x="6470650" y="2654300"/>
          <p14:tracePt t="44506" x="6591300" y="2686050"/>
          <p14:tracePt t="44523" x="6642100" y="2711450"/>
          <p14:tracePt t="44541" x="6654800" y="2717800"/>
          <p14:tracePt t="44582" x="6654800" y="2724150"/>
          <p14:tracePt t="44589" x="6654800" y="2736850"/>
          <p14:tracePt t="44606" x="6654800" y="2755900"/>
          <p14:tracePt t="44622" x="6642100" y="2768600"/>
          <p14:tracePt t="44639" x="6616700" y="2787650"/>
          <p14:tracePt t="44656" x="6559550" y="2819400"/>
          <p14:tracePt t="44672" x="6515100" y="2838450"/>
          <p14:tracePt t="44689" x="6515100" y="2851150"/>
          <p14:tracePt t="44706" x="6502400" y="2851150"/>
          <p14:tracePt t="44763" x="6502400" y="2844800"/>
          <p14:tracePt t="44768" x="6502400" y="2838450"/>
          <p14:tracePt t="44774" x="6508750" y="2819400"/>
          <p14:tracePt t="44789" x="6527800" y="2813050"/>
          <p14:tracePt t="44806" x="6540500" y="2806700"/>
          <p14:tracePt t="44823" x="6572250" y="2794000"/>
          <p14:tracePt t="44868" x="6578600" y="2794000"/>
          <p14:tracePt t="44876" x="6584950" y="2794000"/>
          <p14:tracePt t="44889" x="6584950" y="2806700"/>
          <p14:tracePt t="44906" x="6578600" y="2819400"/>
          <p14:tracePt t="44923" x="6540500" y="2851150"/>
          <p14:tracePt t="44940" x="6534150" y="2863850"/>
          <p14:tracePt t="44956" x="6515100" y="2863850"/>
          <p14:tracePt t="44989" x="6508750" y="2863850"/>
          <p14:tracePt t="45006" x="6502400" y="2863850"/>
          <p14:tracePt t="45024" x="6502400" y="2857500"/>
          <p14:tracePt t="45039" x="6521450" y="2832100"/>
          <p14:tracePt t="45056" x="6540500" y="2813050"/>
          <p14:tracePt t="45072" x="6559550" y="2794000"/>
          <p14:tracePt t="45089" x="6565900" y="2781300"/>
          <p14:tracePt t="45106" x="6584950" y="2781300"/>
          <p14:tracePt t="45123" x="6610350" y="2774950"/>
          <p14:tracePt t="45139" x="6616700" y="2768600"/>
          <p14:tracePt t="45184" x="6616700" y="2774950"/>
          <p14:tracePt t="45191" x="6616700" y="2781300"/>
          <p14:tracePt t="45206" x="6616700" y="2787650"/>
          <p14:tracePt t="45223" x="6629400" y="2787650"/>
          <p14:tracePt t="45239" x="6629400" y="2806700"/>
          <p14:tracePt t="45324" x="6642100" y="2806700"/>
          <p14:tracePt t="45327" x="6642100" y="2794000"/>
          <p14:tracePt t="45339" x="6648450" y="2781300"/>
          <p14:tracePt t="45356" x="6661150" y="2755900"/>
          <p14:tracePt t="45376" x="6699250" y="2724150"/>
          <p14:tracePt t="45389" x="6724650" y="2705100"/>
          <p14:tracePt t="45406" x="6762750" y="2698750"/>
          <p14:tracePt t="45424" x="6788150" y="2692400"/>
          <p14:tracePt t="45439" x="6813550" y="2679700"/>
          <p14:tracePt t="45456" x="6826250" y="2679700"/>
          <p14:tracePt t="45568" x="6826250" y="2686050"/>
          <p14:tracePt t="45576" x="6826250" y="2692400"/>
          <p14:tracePt t="45604" x="6826250" y="2698750"/>
          <p14:tracePt t="45612" x="6826250" y="2705100"/>
          <p14:tracePt t="45615" x="6819900" y="2705100"/>
          <p14:tracePt t="45623" x="6813550" y="2705100"/>
          <p14:tracePt t="45641" x="6813550" y="2711450"/>
          <p14:tracePt t="45656" x="6813550" y="2724150"/>
          <p14:tracePt t="45672" x="6807200" y="2724150"/>
          <p14:tracePt t="45689" x="6800850" y="2724150"/>
          <p14:tracePt t="45727" x="6800850" y="2730500"/>
          <p14:tracePt t="45736" x="6800850" y="2736850"/>
          <p14:tracePt t="46112" x="6794500" y="2736850"/>
          <p14:tracePt t="46120" x="6781800" y="2743200"/>
          <p14:tracePt t="46124" x="6775450" y="2743200"/>
          <p14:tracePt t="46140" x="6737350" y="2774950"/>
          <p14:tracePt t="46156" x="6699250" y="2787650"/>
          <p14:tracePt t="46173" x="6686550" y="2800350"/>
          <p14:tracePt t="46189" x="6692900" y="2787650"/>
          <p14:tracePt t="46206" x="6699250" y="2787650"/>
          <p14:tracePt t="46256" x="6699250" y="2781300"/>
          <p14:tracePt t="46264" x="6699250" y="2774950"/>
          <p14:tracePt t="46274" x="6705600" y="2768600"/>
          <p14:tracePt t="46289" x="6711950" y="2730500"/>
          <p14:tracePt t="46306" x="6731000" y="2686050"/>
          <p14:tracePt t="46324" x="6769100" y="2647950"/>
          <p14:tracePt t="46339" x="6800850" y="2609850"/>
          <p14:tracePt t="46356" x="6832600" y="2578100"/>
          <p14:tracePt t="46373" x="6858000" y="2552700"/>
          <p14:tracePt t="46389" x="6889750" y="2533650"/>
          <p14:tracePt t="46406" x="6902450" y="2533650"/>
          <p14:tracePt t="46423" x="6915150" y="2533650"/>
          <p14:tracePt t="46439" x="6921500" y="2533650"/>
          <p14:tracePt t="46456" x="6953250" y="2533650"/>
          <p14:tracePt t="46473" x="6965950" y="2533650"/>
          <p14:tracePt t="46489" x="6997700" y="2533650"/>
          <p14:tracePt t="46506" x="7029450" y="2533650"/>
          <p14:tracePt t="46522" x="7042150" y="2533650"/>
          <p14:tracePt t="46540" x="7061200" y="2533650"/>
          <p14:tracePt t="46556" x="7080250" y="2527300"/>
          <p14:tracePt t="46573" x="7099300" y="2520950"/>
          <p14:tracePt t="46589" x="7105650" y="2527300"/>
          <p14:tracePt t="46606" x="7118350" y="2527300"/>
          <p14:tracePt t="46790" x="7124700" y="2527300"/>
          <p14:tracePt t="46796" x="7137400" y="2527300"/>
          <p14:tracePt t="46806" x="7137400" y="2533650"/>
          <p14:tracePt t="46824" x="7137400" y="2559050"/>
          <p14:tracePt t="46857" x="7137400" y="2565400"/>
          <p14:tracePt t="46872" x="7137400" y="2571750"/>
          <p14:tracePt t="46889" x="7150100" y="2571750"/>
          <p14:tracePt t="46937" x="7156450" y="2571750"/>
          <p14:tracePt t="46941" x="7156450" y="2565400"/>
          <p14:tracePt t="46956" x="7162800" y="2565400"/>
          <p14:tracePt t="46972" x="7175500" y="2546350"/>
          <p14:tracePt t="46989" x="7181850" y="2546350"/>
          <p14:tracePt t="47006" x="7188200" y="2546350"/>
          <p14:tracePt t="47025" x="7232650" y="2540000"/>
          <p14:tracePt t="47041" x="7277100" y="2533650"/>
          <p14:tracePt t="47056" x="7289800" y="2533650"/>
          <p14:tracePt t="47181" x="7289800" y="2527300"/>
          <p14:tracePt t="47188" x="7289800" y="2520950"/>
          <p14:tracePt t="47240" x="7296150" y="2520950"/>
          <p14:tracePt t="47250" x="7302500" y="2520950"/>
          <p14:tracePt t="47412" x="7302500" y="2508250"/>
          <p14:tracePt t="47421" x="7302500" y="2501900"/>
          <p14:tracePt t="47425" x="7315200" y="2495550"/>
          <p14:tracePt t="47439" x="7327900" y="2489200"/>
          <p14:tracePt t="47456" x="7334250" y="2489200"/>
          <p14:tracePt t="47489" x="7359650" y="2489200"/>
          <p14:tracePt t="47506" x="7385050" y="2489200"/>
          <p14:tracePt t="47523" x="7410450" y="2489200"/>
          <p14:tracePt t="47541" x="7416800" y="2489200"/>
          <p14:tracePt t="47621" x="7423150" y="2489200"/>
          <p14:tracePt t="47629" x="7435850" y="2489200"/>
          <p14:tracePt t="47657" x="7442200" y="2489200"/>
          <p14:tracePt t="47664" x="7448550" y="2489200"/>
          <p14:tracePt t="47729" x="7454900" y="2489200"/>
          <p14:tracePt t="47733" x="7473950" y="2489200"/>
          <p14:tracePt t="47739" x="7480300" y="2489200"/>
          <p14:tracePt t="47755" x="7531100" y="2495550"/>
          <p14:tracePt t="47773" x="7575550" y="2514600"/>
          <p14:tracePt t="47789" x="7600950" y="2514600"/>
          <p14:tracePt t="47805" x="7626350" y="2527300"/>
          <p14:tracePt t="47823" x="7658100" y="2533650"/>
          <p14:tracePt t="47839" x="7696200" y="2546350"/>
          <p14:tracePt t="47858" x="7747000" y="2546350"/>
          <p14:tracePt t="47873" x="7753350" y="2546350"/>
          <p14:tracePt t="47960" x="7753350" y="2552700"/>
          <p14:tracePt t="47969" x="7753350" y="2559050"/>
          <p14:tracePt t="48036" x="7759700" y="2559050"/>
          <p14:tracePt t="48045" x="7766050" y="2559050"/>
          <p14:tracePt t="48057" x="7766050" y="2565400"/>
          <p14:tracePt t="48073" x="7766050" y="2578100"/>
          <p14:tracePt t="48135" x="7766050" y="2584450"/>
          <p14:tracePt t="48141" x="7766050" y="2590800"/>
          <p14:tracePt t="48165" x="7766050" y="2597150"/>
          <p14:tracePt t="48173" x="7766050" y="2603500"/>
          <p14:tracePt t="48290" x="7766050" y="2597150"/>
          <p14:tracePt t="48301" x="7778750" y="2590800"/>
          <p14:tracePt t="48309" x="7785100" y="2584450"/>
          <p14:tracePt t="48333" x="7785100" y="2571750"/>
          <p14:tracePt t="48341" x="7785100" y="2565400"/>
          <p14:tracePt t="48356" x="7797800" y="2565400"/>
          <p14:tracePt t="48701" x="7797800" y="2578100"/>
          <p14:tracePt t="48705" x="7797800" y="2584450"/>
          <p14:tracePt t="48709" x="7797800" y="2590800"/>
          <p14:tracePt t="48722" x="7797800" y="2597150"/>
          <p14:tracePt t="48739" x="7804150" y="2622550"/>
          <p14:tracePt t="48755" x="7816850" y="2622550"/>
          <p14:tracePt t="48885" x="7823200" y="2622550"/>
          <p14:tracePt t="48894" x="7829550" y="2622550"/>
          <p14:tracePt t="48898" x="7835900" y="2622550"/>
          <p14:tracePt t="48905" x="7835900" y="2628900"/>
          <p14:tracePt t="48922" x="7880350" y="2635250"/>
          <p14:tracePt t="48939" x="7962900" y="2635250"/>
          <p14:tracePt t="48955" x="8039100" y="2635250"/>
          <p14:tracePt t="48972" x="8089900" y="2635250"/>
          <p14:tracePt t="48989" x="8096250" y="2635250"/>
          <p14:tracePt t="49454" x="8102600" y="2635250"/>
          <p14:tracePt t="49458" x="8102600" y="2628900"/>
          <p14:tracePt t="49472" x="8115300" y="2628900"/>
          <p14:tracePt t="49498" x="8115300" y="2616200"/>
          <p14:tracePt t="49506" x="8115300" y="2609850"/>
          <p14:tracePt t="49792" x="8108950" y="2603500"/>
          <p14:tracePt t="49794" x="8108950" y="2597150"/>
          <p14:tracePt t="49806" x="8077200" y="2578100"/>
          <p14:tracePt t="49822" x="8039100" y="2590800"/>
          <p14:tracePt t="49840" x="7969250" y="2609850"/>
          <p14:tracePt t="49855" x="7861300" y="2635250"/>
          <p14:tracePt t="49872" x="7747000" y="2654300"/>
          <p14:tracePt t="49889" x="7600950" y="2673350"/>
          <p14:tracePt t="49906" x="7340600" y="2730500"/>
          <p14:tracePt t="49922" x="7086600" y="2800350"/>
          <p14:tracePt t="49939" x="6794500" y="2914650"/>
          <p14:tracePt t="49955" x="6515100" y="3060700"/>
          <p14:tracePt t="49972" x="6216650" y="3225800"/>
          <p14:tracePt t="49988" x="5962650" y="3403600"/>
          <p14:tracePt t="50006" x="5632450" y="3619500"/>
          <p14:tracePt t="50023" x="5454650" y="3733800"/>
          <p14:tracePt t="50039" x="5270500" y="3860800"/>
          <p14:tracePt t="50055" x="5137150" y="3956050"/>
          <p14:tracePt t="50073" x="4927600" y="4070350"/>
          <p14:tracePt t="50089" x="4699000" y="4178300"/>
          <p14:tracePt t="50106" x="4489450" y="4279900"/>
          <p14:tracePt t="50123" x="4248150" y="4406900"/>
          <p14:tracePt t="50139" x="4102100" y="4502150"/>
          <p14:tracePt t="50156" x="3956050" y="4584700"/>
          <p14:tracePt t="50172" x="3790950" y="4692650"/>
          <p14:tracePt t="50189" x="3587750" y="4838700"/>
          <p14:tracePt t="50206" x="3327400" y="5003800"/>
          <p14:tracePt t="50222" x="3079750" y="5149850"/>
          <p14:tracePt t="50239" x="2863850" y="5308600"/>
          <p14:tracePt t="50255" x="2628900" y="5441950"/>
          <p14:tracePt t="50272" x="2482850" y="5524500"/>
          <p14:tracePt t="50288" x="2362200" y="5594350"/>
          <p14:tracePt t="50305" x="2247900" y="5657850"/>
          <p14:tracePt t="50322" x="2070100" y="5734050"/>
          <p14:tracePt t="50339" x="1911350" y="5810250"/>
          <p14:tracePt t="50355" x="1784350" y="5873750"/>
          <p14:tracePt t="50372" x="1663700" y="5943600"/>
          <p14:tracePt t="50388" x="1543050" y="6019800"/>
          <p14:tracePt t="50406" x="1447800" y="6089650"/>
          <p14:tracePt t="50423" x="1352550" y="6146800"/>
          <p14:tracePt t="50438" x="1276350" y="6203950"/>
          <p14:tracePt t="50455" x="1193800" y="6261100"/>
          <p14:tracePt t="50472" x="1130300" y="6286500"/>
          <p14:tracePt t="50489" x="1079500" y="6318250"/>
          <p14:tracePt t="50590" x="1073150" y="6318250"/>
          <p14:tracePt t="50598" x="1066800" y="6318250"/>
          <p14:tracePt t="50619" x="1060450" y="6318250"/>
          <p14:tracePt t="50626" x="1047750" y="6318250"/>
          <p14:tracePt t="50670" x="1047750" y="6311900"/>
          <p14:tracePt t="50674" x="1047750" y="6305550"/>
          <p14:tracePt t="50688" x="1047750" y="6292850"/>
          <p14:tracePt t="50715" x="1047750" y="6286500"/>
          <p14:tracePt t="50723" x="1047750" y="6280150"/>
          <p14:tracePt t="50766" x="1041400" y="6280150"/>
          <p14:tracePt t="50770" x="1041400" y="6273800"/>
          <p14:tracePt t="50776" x="1035050" y="6273800"/>
          <p14:tracePt t="50788" x="1035050" y="6254750"/>
          <p14:tracePt t="50806" x="1035050" y="6235700"/>
          <p14:tracePt t="50823" x="1035050" y="6229350"/>
          <p14:tracePt t="50839" x="1035050" y="6203950"/>
          <p14:tracePt t="50872" x="1041400" y="6191250"/>
          <p14:tracePt t="50889" x="1054100" y="6172200"/>
          <p14:tracePt t="50905" x="1066800" y="6159500"/>
          <p14:tracePt t="50922" x="1079500" y="6134100"/>
          <p14:tracePt t="50938" x="1098550" y="6121400"/>
          <p14:tracePt t="50956" x="1111250" y="6115050"/>
          <p14:tracePt t="50972" x="1143000" y="6076950"/>
          <p14:tracePt t="50988" x="1155700" y="6064250"/>
          <p14:tracePt t="51005" x="1174750" y="6051550"/>
          <p14:tracePt t="51022" x="1206500" y="6051550"/>
          <p14:tracePt t="51039" x="1225550" y="6051550"/>
          <p14:tracePt t="51056" x="1250950" y="6045200"/>
          <p14:tracePt t="51119" x="1250950" y="6038850"/>
          <p14:tracePt t="51123" x="1257300" y="6038850"/>
          <p14:tracePt t="51127" x="1257300" y="6026150"/>
          <p14:tracePt t="51139" x="1263650" y="6026150"/>
          <p14:tracePt t="51156" x="1282700" y="6026150"/>
          <p14:tracePt t="51172" x="1295400" y="6013450"/>
          <p14:tracePt t="51205" x="1295400" y="6000750"/>
          <p14:tracePt t="51222" x="1301750" y="5956300"/>
          <p14:tracePt t="51239" x="1308100" y="5918200"/>
          <p14:tracePt t="51255" x="1327150" y="5911850"/>
          <p14:tracePt t="51272" x="1327150" y="5892800"/>
          <p14:tracePt t="51589" x="1327150" y="5880100"/>
          <p14:tracePt t="51595" x="1339850" y="5873750"/>
          <p14:tracePt t="51605" x="1397000" y="5873750"/>
          <p14:tracePt t="51624" x="1625600" y="5873750"/>
          <p14:tracePt t="51638" x="1758950" y="5861050"/>
          <p14:tracePt t="51655" x="1930400" y="5822950"/>
          <p14:tracePt t="51672" x="2012950" y="5797550"/>
          <p14:tracePt t="51688" x="2032000" y="5791200"/>
          <p14:tracePt t="51796" x="2019300" y="5791200"/>
          <p14:tracePt t="51876" x="2012950" y="5791200"/>
          <p14:tracePt t="51884" x="2006600" y="5791200"/>
          <p14:tracePt t="51908" x="2000250" y="5791200"/>
          <p14:tracePt t="51917" x="1993900" y="5791200"/>
          <p14:tracePt t="51921" x="1993900" y="5797550"/>
          <p14:tracePt t="51939" x="1974850" y="5803900"/>
          <p14:tracePt t="51955" x="1962150" y="5822950"/>
          <p14:tracePt t="51972" x="1936750" y="5829300"/>
          <p14:tracePt t="51988" x="1930400" y="5842000"/>
          <p14:tracePt t="52176" x="1924050" y="5842000"/>
          <p14:tracePt t="52183" x="1917700" y="5842000"/>
          <p14:tracePt t="52212" x="1905000" y="5842000"/>
          <p14:tracePt t="52219" x="1898650" y="5842000"/>
          <p14:tracePt t="52228" x="1898650" y="5835650"/>
          <p14:tracePt t="52239" x="1892300" y="5810250"/>
          <p14:tracePt t="52255" x="1873250" y="5746750"/>
          <p14:tracePt t="52272" x="1854200" y="5676900"/>
          <p14:tracePt t="52289" x="1847850" y="5607050"/>
          <p14:tracePt t="52305" x="1841500" y="5537200"/>
          <p14:tracePt t="52324" x="1841500" y="5480050"/>
          <p14:tracePt t="52338" x="1841500" y="5467350"/>
          <p14:tracePt t="52356" x="1847850" y="5461000"/>
          <p14:tracePt t="52372" x="1847850" y="5448300"/>
          <p14:tracePt t="52712" x="1847850" y="5454650"/>
          <p14:tracePt t="52720" x="1847850" y="5461000"/>
          <p14:tracePt t="53040" x="1841500" y="5461000"/>
          <p14:tracePt t="53048" x="1828800" y="5461000"/>
          <p14:tracePt t="53057" x="1822450" y="5467350"/>
          <p14:tracePt t="53072" x="1822450" y="5473700"/>
          <p14:tracePt t="53105" x="1809750" y="5492750"/>
          <p14:tracePt t="53213" x="1803400" y="5492750"/>
          <p14:tracePt t="53220" x="1790700" y="5492750"/>
          <p14:tracePt t="53233" x="1784350" y="5492750"/>
          <p14:tracePt t="53241" x="1778000" y="5492750"/>
          <p14:tracePt t="53309" x="1771650" y="5492750"/>
          <p14:tracePt t="53317" x="1765300" y="5492750"/>
          <p14:tracePt t="53510" x="1765300" y="5499100"/>
          <p14:tracePt t="53516" x="1765300" y="5505450"/>
          <p14:tracePt t="53934" x="1765300" y="5499100"/>
          <p14:tracePt t="53992" x="1765300" y="5486400"/>
          <p14:tracePt t="54001" x="1765300" y="5480050"/>
          <p14:tracePt t="54081" x="1752600" y="5480050"/>
          <p14:tracePt t="54089" x="1746250" y="5480050"/>
          <p14:tracePt t="55302" x="1746250" y="5492750"/>
          <p14:tracePt t="55307" x="1746250" y="5499100"/>
          <p14:tracePt t="55310" x="1746250" y="5505450"/>
          <p14:tracePt t="55323" x="1746250" y="5530850"/>
          <p14:tracePt t="55338" x="1733550" y="5556250"/>
          <p14:tracePt t="55355" x="1733550" y="5588000"/>
          <p14:tracePt t="55372" x="1714500" y="5619750"/>
          <p14:tracePt t="55388" x="1714500" y="5657850"/>
          <p14:tracePt t="55405" x="1714500" y="5695950"/>
          <p14:tracePt t="55422" x="1708150" y="5772150"/>
          <p14:tracePt t="55438" x="1689100" y="5842000"/>
          <p14:tracePt t="55455" x="1644650" y="5937250"/>
          <p14:tracePt t="55472" x="1625600" y="6000750"/>
          <p14:tracePt t="55488" x="1600200" y="6038850"/>
          <p14:tracePt t="55505" x="1568450" y="6076950"/>
          <p14:tracePt t="55521" x="1549400" y="6102350"/>
          <p14:tracePt t="55538" x="1524000" y="6121400"/>
          <p14:tracePt t="55555" x="1524000" y="6134100"/>
          <p14:tracePt t="55588" x="1492250" y="6134100"/>
          <p14:tracePt t="55606" x="1428750" y="6121400"/>
          <p14:tracePt t="55623" x="1390650" y="6115050"/>
          <p14:tracePt t="55638" x="1365250" y="6102350"/>
          <p14:tracePt t="55654" x="1358900" y="6102350"/>
          <p14:tracePt t="55671" x="1339850" y="6102350"/>
          <p14:tracePt t="55688" x="1327150" y="6102350"/>
          <p14:tracePt t="55838" x="1327150" y="6096000"/>
          <p14:tracePt t="55847" x="1327150" y="6089650"/>
          <p14:tracePt t="55866" x="1327150" y="6083300"/>
          <p14:tracePt t="55874" x="1327150" y="6076950"/>
          <p14:tracePt t="55888" x="1333500" y="6076950"/>
          <p14:tracePt t="55905" x="1333500" y="6064250"/>
          <p14:tracePt t="55921" x="1352550" y="6057900"/>
          <p14:tracePt t="55938" x="1365250" y="6045200"/>
          <p14:tracePt t="55939" x="1371600" y="6045200"/>
          <p14:tracePt t="55955" x="1384300" y="6045200"/>
          <p14:tracePt t="56038" x="1377950" y="6045200"/>
          <p14:tracePt t="56046" x="1371600" y="6045200"/>
          <p14:tracePt t="56055" x="1365250" y="6045200"/>
          <p14:tracePt t="56072" x="1339850" y="6045200"/>
          <p14:tracePt t="56088" x="1314450" y="6045200"/>
          <p14:tracePt t="56105" x="1263650" y="6045200"/>
          <p14:tracePt t="56122" x="1212850" y="6045200"/>
          <p14:tracePt t="56138" x="1187450" y="6045200"/>
          <p14:tracePt t="56202" x="1187450" y="6038850"/>
          <p14:tracePt t="56210" x="1187450" y="6026150"/>
          <p14:tracePt t="56218" x="1193800" y="6026150"/>
          <p14:tracePt t="56230" x="1193800" y="6019800"/>
          <p14:tracePt t="56238" x="1206500" y="6019800"/>
          <p14:tracePt t="56255" x="1231900" y="6000750"/>
          <p14:tracePt t="56271" x="1250950" y="6000750"/>
          <p14:tracePt t="56288" x="1270000" y="6000750"/>
          <p14:tracePt t="56304" x="1308100" y="6000750"/>
          <p14:tracePt t="56321" x="1346200" y="6000750"/>
          <p14:tracePt t="56338" x="1365250" y="6000750"/>
          <p14:tracePt t="56354" x="1377950" y="6000750"/>
          <p14:tracePt t="56371" x="1384300" y="6000750"/>
          <p14:tracePt t="56388" x="1403350" y="6000750"/>
          <p14:tracePt t="56404" x="1435100" y="6000750"/>
          <p14:tracePt t="56421" x="1447800" y="5988050"/>
          <p14:tracePt t="56423" x="1454150" y="5981700"/>
          <p14:tracePt t="56438" x="1485900" y="5975350"/>
          <p14:tracePt t="56454" x="1517650" y="5969000"/>
          <p14:tracePt t="56471" x="1530350" y="5949950"/>
          <p14:tracePt t="56488" x="1536700" y="5949950"/>
          <p14:tracePt t="56534" x="1536700" y="5943600"/>
          <p14:tracePt t="56539" x="1549400" y="5943600"/>
          <p14:tracePt t="56555" x="1562100" y="5937250"/>
          <p14:tracePt t="56572" x="1587500" y="5937250"/>
          <p14:tracePt t="56590" x="1631950" y="5937250"/>
          <p14:tracePt t="56605" x="1670050" y="5937250"/>
          <p14:tracePt t="56621" x="1708150" y="5937250"/>
          <p14:tracePt t="56638" x="1778000" y="5918200"/>
          <p14:tracePt t="56654" x="1854200" y="5924550"/>
          <p14:tracePt t="56672" x="1936750" y="5937250"/>
          <p14:tracePt t="56688" x="1968500" y="5937250"/>
          <p14:tracePt t="56705" x="1974850" y="5937250"/>
          <p14:tracePt t="56846" x="1968500" y="5937250"/>
          <p14:tracePt t="56850" x="1955800" y="5937250"/>
          <p14:tracePt t="56858" x="1949450" y="5937250"/>
          <p14:tracePt t="56871" x="1936750" y="5949950"/>
          <p14:tracePt t="56888" x="1905000" y="5949950"/>
          <p14:tracePt t="56904" x="1854200" y="5962650"/>
          <p14:tracePt t="56921" x="1828800" y="5981700"/>
          <p14:tracePt t="56922" x="1822450" y="5981700"/>
          <p14:tracePt t="56938" x="1809750" y="5981700"/>
          <p14:tracePt t="57282" x="1803400" y="5969000"/>
          <p14:tracePt t="57291" x="1797050" y="5969000"/>
          <p14:tracePt t="58023" x="1790700" y="5969000"/>
          <p14:tracePt t="58027" x="1771650" y="5969000"/>
          <p14:tracePt t="58038" x="1746250" y="5969000"/>
          <p14:tracePt t="58054" x="1701800" y="5969000"/>
          <p14:tracePt t="58072" x="1657350" y="5962650"/>
          <p14:tracePt t="58089" x="1625600" y="5956300"/>
          <p14:tracePt t="58104" x="1606550" y="5956300"/>
          <p14:tracePt t="58295" x="1606550" y="5949950"/>
          <p14:tracePt t="58304" x="1606550" y="5943600"/>
          <p14:tracePt t="58623" x="1612900" y="5943600"/>
          <p14:tracePt t="58632" x="1619250" y="5943600"/>
          <p14:tracePt t="58812" x="1606550" y="5943600"/>
          <p14:tracePt t="58816" x="1593850" y="5943600"/>
          <p14:tracePt t="58821" x="1587500" y="5949950"/>
          <p14:tracePt t="58839" x="1517650" y="5949950"/>
          <p14:tracePt t="58854" x="1504950" y="5949950"/>
          <p14:tracePt t="58871" x="1492250" y="5949950"/>
          <p14:tracePt t="58928" x="1485900" y="5949950"/>
          <p14:tracePt t="58933" x="1479550" y="5949950"/>
          <p14:tracePt t="58937" x="1473200" y="5949950"/>
          <p14:tracePt t="58954" x="1441450" y="5943600"/>
          <p14:tracePt t="58971" x="1422400" y="5943600"/>
          <p14:tracePt t="58988" x="1409700" y="5943600"/>
          <p14:tracePt t="59004" x="1403350" y="5943600"/>
          <p14:tracePt t="59088" x="1416050" y="5943600"/>
          <p14:tracePt t="59100" x="1422400" y="5943600"/>
          <p14:tracePt t="59107" x="1428750" y="5943600"/>
          <p14:tracePt t="59121" x="1441450" y="5949950"/>
          <p14:tracePt t="59276" x="1435100" y="5949950"/>
          <p14:tracePt t="59288" x="1428750" y="5949950"/>
          <p14:tracePt t="59296" x="1422400" y="5949950"/>
          <p14:tracePt t="59497" x="1428750" y="5943600"/>
          <p14:tracePt t="59521" x="1435100" y="5943600"/>
          <p14:tracePt t="59529" x="1441450" y="5943600"/>
          <p14:tracePt t="59538" x="1447800" y="5943600"/>
          <p14:tracePt t="59554" x="1466850" y="5943600"/>
          <p14:tracePt t="59571" x="1479550" y="5943600"/>
          <p14:tracePt t="59593" x="1485900" y="5943600"/>
          <p14:tracePt t="60080" x="1498600" y="5930900"/>
          <p14:tracePt t="60085" x="1504950" y="5930900"/>
          <p14:tracePt t="60089" x="1511300" y="5924550"/>
          <p14:tracePt t="60105" x="1543050" y="5911850"/>
          <p14:tracePt t="60121" x="1581150" y="5911850"/>
          <p14:tracePt t="60138" x="1612900" y="5911850"/>
          <p14:tracePt t="60154" x="1625600" y="5911850"/>
          <p14:tracePt t="60501" x="1619250" y="5911850"/>
          <p14:tracePt t="60505" x="1619250" y="5918200"/>
          <p14:tracePt t="60589" x="1612900" y="5924550"/>
          <p14:tracePt t="60593" x="1593850" y="5937250"/>
          <p14:tracePt t="60605" x="1568450" y="5969000"/>
          <p14:tracePt t="60638" x="1568450" y="5988050"/>
          <p14:tracePt t="60654" x="1568450" y="5994400"/>
          <p14:tracePt t="60671" x="1568450" y="6000750"/>
          <p14:tracePt t="60687" x="1568450" y="6013450"/>
          <p14:tracePt t="60720" x="1568450" y="6032500"/>
          <p14:tracePt t="60737" x="1568450" y="6038850"/>
          <p14:tracePt t="60754" x="1574800" y="6045200"/>
          <p14:tracePt t="60771" x="1574800" y="6064250"/>
          <p14:tracePt t="60787" x="1593850" y="6070600"/>
          <p14:tracePt t="60804" x="1593850" y="6076950"/>
          <p14:tracePt t="60870" x="1600200" y="6076950"/>
          <p14:tracePt t="60873" x="1600200" y="6083300"/>
          <p14:tracePt t="60887" x="1606550" y="6089650"/>
          <p14:tracePt t="61298" x="1600200" y="6102350"/>
          <p14:tracePt t="61305" x="1600200" y="6108700"/>
          <p14:tracePt t="61668" x="1606550" y="6108700"/>
          <p14:tracePt t="61738" x="1612900" y="6108700"/>
          <p14:tracePt t="61746" x="1619250" y="6108700"/>
          <p14:tracePt t="61759" x="1619250" y="6096000"/>
          <p14:tracePt t="61802" x="1625600" y="6089650"/>
          <p14:tracePt t="61810" x="1638300" y="6083300"/>
          <p14:tracePt t="61830" x="1644650" y="6083300"/>
          <p14:tracePt t="61838" x="1651000" y="6083300"/>
          <p14:tracePt t="61970" x="1657350" y="6083300"/>
          <p14:tracePt t="61979" x="1663700" y="6083300"/>
          <p14:tracePt t="61987" x="1663700" y="6076950"/>
          <p14:tracePt t="62004" x="1663700" y="6070600"/>
          <p14:tracePt t="62342" x="1676400" y="6070600"/>
          <p14:tracePt t="62350" x="1682750" y="6070600"/>
          <p14:tracePt t="62355" x="1682750" y="6057900"/>
          <p14:tracePt t="62371" x="1682750" y="6051550"/>
          <p14:tracePt t="62442" x="1682750" y="6045200"/>
          <p14:tracePt t="62451" x="1682750" y="6038850"/>
          <p14:tracePt t="62462" x="1682750" y="6032500"/>
          <p14:tracePt t="62471" x="1682750" y="6019800"/>
          <p14:tracePt t="62502" x="1682750" y="6013450"/>
          <p14:tracePt t="62510" x="1682750" y="6007100"/>
          <p14:tracePt t="62602" x="1689100" y="6007100"/>
          <p14:tracePt t="62611" x="1695450" y="6007100"/>
          <p14:tracePt t="62763" x="1695450" y="6000750"/>
          <p14:tracePt t="62771" x="1689100" y="5994400"/>
          <p14:tracePt t="62790" x="1689100" y="5981700"/>
          <p14:tracePt t="62798" x="1682750" y="5975350"/>
          <p14:tracePt t="62804" x="1682750" y="5969000"/>
          <p14:tracePt t="62821" x="1663700" y="5943600"/>
          <p14:tracePt t="62838" x="1657350" y="5930900"/>
          <p14:tracePt t="62855" x="1651000" y="5924550"/>
          <p14:tracePt t="62871" x="1644650" y="5918200"/>
          <p14:tracePt t="62990" x="1644650" y="5911850"/>
          <p14:tracePt t="62998" x="1644650" y="5899150"/>
          <p14:tracePt t="63011" x="1644650" y="5892800"/>
          <p14:tracePt t="63020" x="1644650" y="5886450"/>
          <p14:tracePt t="63037" x="1644650" y="5880100"/>
          <p14:tracePt t="63054" x="1644650" y="5861050"/>
          <p14:tracePt t="63070" x="1625600" y="5848350"/>
          <p14:tracePt t="63087" x="1625600" y="5822950"/>
          <p14:tracePt t="63104" x="1612900" y="5803900"/>
          <p14:tracePt t="63121" x="1612900" y="5772150"/>
          <p14:tracePt t="63137" x="1612900" y="5734050"/>
          <p14:tracePt t="63155" x="1612900" y="5689600"/>
          <p14:tracePt t="63171" x="1612900" y="5670550"/>
          <p14:tracePt t="63187" x="1612900" y="5638800"/>
          <p14:tracePt t="63204" x="1600200" y="5626100"/>
          <p14:tracePt t="63220" x="1600200" y="5619750"/>
          <p14:tracePt t="63254" x="1600200" y="5613400"/>
          <p14:tracePt t="63270" x="1587500" y="5588000"/>
          <p14:tracePt t="63287" x="1581150" y="5588000"/>
          <p14:tracePt t="63304" x="1581150" y="5575300"/>
          <p14:tracePt t="63320" x="1568450" y="5575300"/>
          <p14:tracePt t="63375" x="1568450" y="5562600"/>
          <p14:tracePt t="63383" x="1568450" y="5556250"/>
          <p14:tracePt t="63507" x="1568450" y="5549900"/>
          <p14:tracePt t="63514" x="1568450" y="5543550"/>
          <p14:tracePt t="63521" x="1574800" y="5543550"/>
          <p14:tracePt t="63546" x="1574800" y="5537200"/>
          <p14:tracePt t="63554" x="1581150" y="5537200"/>
          <p14:tracePt t="63570" x="1593850" y="5524500"/>
          <p14:tracePt t="63587" x="1612900" y="5511800"/>
          <p14:tracePt t="63604" x="1625600" y="5499100"/>
          <p14:tracePt t="63622" x="1644650" y="5492750"/>
          <p14:tracePt t="63638" x="1657350" y="5492750"/>
          <p14:tracePt t="63653" x="1663700" y="5492750"/>
          <p14:tracePt t="63670" x="1689100" y="5492750"/>
          <p14:tracePt t="63687" x="1695450" y="5492750"/>
          <p14:tracePt t="63904" x="1701800" y="5492750"/>
          <p14:tracePt t="63911" x="1714500" y="5492750"/>
          <p14:tracePt t="63920" x="1720850" y="5492750"/>
          <p14:tracePt t="63937" x="1727200" y="5492750"/>
          <p14:tracePt t="63975" x="1727200" y="5480050"/>
          <p14:tracePt t="63979" x="1733550" y="5480050"/>
          <p14:tracePt t="63987" x="1733550" y="5473700"/>
          <p14:tracePt t="64004" x="1739900" y="5473700"/>
          <p14:tracePt t="64024" x="1752600" y="5473700"/>
          <p14:tracePt t="64037" x="1758950" y="5461000"/>
          <p14:tracePt t="64324" x="1765300" y="5454650"/>
          <p14:tracePt t="64331" x="1771650" y="5441950"/>
          <p14:tracePt t="64351" x="1778000" y="5441950"/>
          <p14:tracePt t="64359" x="1790700" y="5441950"/>
          <p14:tracePt t="64371" x="1809750" y="5441950"/>
          <p14:tracePt t="64387" x="1847850" y="5441950"/>
          <p14:tracePt t="64404" x="1898650" y="5441950"/>
          <p14:tracePt t="64421" x="1911350" y="5448300"/>
          <p14:tracePt t="64437" x="1911350" y="5454650"/>
          <p14:tracePt t="64631" x="1917700" y="5454650"/>
          <p14:tracePt t="64639" x="1930400" y="5454650"/>
          <p14:tracePt t="64712" x="1936750" y="5454650"/>
          <p14:tracePt t="64720" x="1943100" y="5454650"/>
          <p14:tracePt t="65133" x="1943100" y="5461000"/>
          <p14:tracePt t="65139" x="1943100" y="5467350"/>
          <p14:tracePt t="65148" x="1949450" y="5473700"/>
          <p14:tracePt t="65156" x="1955800" y="5486400"/>
          <p14:tracePt t="65170" x="1974850" y="5499100"/>
          <p14:tracePt t="65187" x="2000250" y="5511800"/>
          <p14:tracePt t="65361" x="2000250" y="5518150"/>
          <p14:tracePt t="65368" x="2000250" y="5530850"/>
          <p14:tracePt t="65405" x="2012950" y="5530850"/>
          <p14:tracePt t="65411" x="2019300" y="5530850"/>
          <p14:tracePt t="65420" x="2019300" y="5524500"/>
          <p14:tracePt t="65437" x="2019300" y="5518150"/>
          <p14:tracePt t="65524" x="2019300" y="5530850"/>
          <p14:tracePt t="67718" x="2025650" y="5530850"/>
          <p14:tracePt t="67725" x="2032000" y="5530850"/>
          <p14:tracePt t="67742" x="2038350" y="5530850"/>
          <p14:tracePt t="67753" x="2051050" y="5530850"/>
          <p14:tracePt t="67890" x="2051050" y="5524500"/>
          <p14:tracePt t="67898" x="2051050" y="5518150"/>
          <p14:tracePt t="67954" x="2051050" y="5511800"/>
          <p14:tracePt t="67963" x="2051050" y="5505450"/>
          <p14:tracePt t="67983" x="2051050" y="5499100"/>
          <p14:tracePt t="67990" x="2051050" y="5492750"/>
          <p14:tracePt t="68003" x="2051050" y="5473700"/>
          <p14:tracePt t="68020" x="2051050" y="5467350"/>
          <p14:tracePt t="68036" x="2051050" y="5435600"/>
          <p14:tracePt t="68054" x="2038350" y="5410200"/>
          <p14:tracePt t="68070" x="2025650" y="5391150"/>
          <p14:tracePt t="68086" x="2019300" y="5372100"/>
          <p14:tracePt t="68103" x="2006600" y="5346700"/>
          <p14:tracePt t="68121" x="2006600" y="5314950"/>
          <p14:tracePt t="68137" x="1993900" y="5289550"/>
          <p14:tracePt t="68153" x="1987550" y="5257800"/>
          <p14:tracePt t="68172" x="1981200" y="5251450"/>
          <p14:tracePt t="68187" x="1981200" y="5238750"/>
          <p14:tracePt t="68306" x="1987550" y="5238750"/>
          <p14:tracePt t="68310" x="1987550" y="5232400"/>
          <p14:tracePt t="68320" x="1987550" y="5219700"/>
          <p14:tracePt t="68337" x="1993900" y="5207000"/>
          <p14:tracePt t="68353" x="2000250" y="5194300"/>
          <p14:tracePt t="68394" x="2000250" y="5181600"/>
          <p14:tracePt t="68404" x="2012950" y="5175250"/>
          <p14:tracePt t="68420" x="2025650" y="5168900"/>
          <p14:tracePt t="68423" x="2032000" y="5162550"/>
          <p14:tracePt t="68436" x="2032000" y="5156200"/>
          <p14:tracePt t="68454" x="2051050" y="5143500"/>
          <p14:tracePt t="68470" x="2057400" y="5143500"/>
          <p14:tracePt t="68486" x="2076450" y="5130800"/>
          <p14:tracePt t="68503" x="2095500" y="5130800"/>
          <p14:tracePt t="68550" x="2101850" y="5130800"/>
          <p14:tracePt t="68554" x="2120900" y="5130800"/>
          <p14:tracePt t="68570" x="2209800" y="5137150"/>
          <p14:tracePt t="68586" x="2349500" y="5156200"/>
          <p14:tracePt t="68603" x="2457450" y="5194300"/>
          <p14:tracePt t="68622" x="2527300" y="5213350"/>
          <p14:tracePt t="68637" x="2559050" y="5226050"/>
          <p14:tracePt t="68653" x="2565400" y="5232400"/>
          <p14:tracePt t="68735" x="2565400" y="5226050"/>
          <p14:tracePt t="68738" x="2565400" y="5219700"/>
          <p14:tracePt t="68747" x="2565400" y="5207000"/>
          <p14:tracePt t="68753" x="2565400" y="5194300"/>
          <p14:tracePt t="68770" x="2565400" y="5149850"/>
          <p14:tracePt t="68786" x="2552700" y="5111750"/>
          <p14:tracePt t="68803" x="2540000" y="5067300"/>
          <p14:tracePt t="68820" x="2533650" y="4991100"/>
          <p14:tracePt t="68836" x="2520950" y="4921250"/>
          <p14:tracePt t="68853" x="2520950" y="4864100"/>
          <p14:tracePt t="68871" x="2520950" y="4800600"/>
          <p14:tracePt t="68886" x="2533650" y="4768850"/>
          <p14:tracePt t="68903" x="2533650" y="4762500"/>
          <p14:tracePt t="68937" x="2533650" y="4743450"/>
          <p14:tracePt t="68953" x="2540000" y="4743450"/>
          <p14:tracePt t="68970" x="2559050" y="4743450"/>
          <p14:tracePt t="68987" x="2584450" y="4749800"/>
          <p14:tracePt t="69003" x="2635250" y="4768850"/>
          <p14:tracePt t="69019" x="2711450" y="4781550"/>
          <p14:tracePt t="69036" x="2787650" y="4800600"/>
          <p14:tracePt t="69053" x="2825750" y="4806950"/>
          <p14:tracePt t="69069" x="2832100" y="4806950"/>
          <p14:tracePt t="69086" x="2844800" y="4806950"/>
          <p14:tracePt t="69138" x="2844800" y="4794250"/>
          <p14:tracePt t="69146" x="2857500" y="4794250"/>
          <p14:tracePt t="69153" x="2857500" y="4787900"/>
          <p14:tracePt t="69170" x="2889250" y="4756150"/>
          <p14:tracePt t="69186" x="2914650" y="4699000"/>
          <p14:tracePt t="69203" x="2914650" y="4667250"/>
          <p14:tracePt t="69220" x="2914650" y="4635500"/>
          <p14:tracePt t="69237" x="2889250" y="4616450"/>
          <p14:tracePt t="69253" x="2857500" y="4591050"/>
          <p14:tracePt t="69270" x="2844800" y="4591050"/>
          <p14:tracePt t="69343" x="2844800" y="4584700"/>
          <p14:tracePt t="69351" x="2844800" y="4578350"/>
          <p14:tracePt t="69355" x="2844800" y="4565650"/>
          <p14:tracePt t="69370" x="2863850" y="4552950"/>
          <p14:tracePt t="69388" x="2882900" y="4521200"/>
          <p14:tracePt t="69403" x="2914650" y="4502150"/>
          <p14:tracePt t="69420" x="2990850" y="4451350"/>
          <p14:tracePt t="69437" x="3060700" y="4406900"/>
          <p14:tracePt t="69440" x="3073400" y="4406900"/>
          <p14:tracePt t="69455" x="3105150" y="4381500"/>
          <p14:tracePt t="69522" x="3105150" y="4394200"/>
          <p14:tracePt t="69527" x="3105150" y="4400550"/>
          <p14:tracePt t="69536" x="3105150" y="4413250"/>
          <p14:tracePt t="69553" x="3086100" y="4445000"/>
          <p14:tracePt t="69570" x="3079750" y="4457700"/>
          <p14:tracePt t="69587" x="3079750" y="4470400"/>
          <p14:tracePt t="69675" x="3079750" y="4464050"/>
          <p14:tracePt t="69683" x="3086100" y="4457700"/>
          <p14:tracePt t="69687" x="3086100" y="4445000"/>
          <p14:tracePt t="69704" x="3086100" y="4413250"/>
          <p14:tracePt t="69766" x="3086100" y="4419600"/>
          <p14:tracePt t="69891" x="3086100" y="4413250"/>
          <p14:tracePt t="69910" x="3079750" y="4413250"/>
          <p14:tracePt t="69914" x="3073400" y="4413250"/>
          <p14:tracePt t="69920" x="3054350" y="4413250"/>
          <p14:tracePt t="69937" x="3048000" y="4413250"/>
          <p14:tracePt t="69966" x="3048000" y="4419600"/>
          <p14:tracePt t="70020" x="3041650" y="4419600"/>
          <p14:tracePt t="70028" x="3028950" y="4419600"/>
          <p14:tracePt t="70036" x="3028950" y="4413250"/>
          <p14:tracePt t="70060" x="3028950" y="4406900"/>
          <p14:tracePt t="70069" x="3028950" y="4400550"/>
          <p14:tracePt t="70087" x="3028950" y="4381500"/>
          <p14:tracePt t="70120" x="3016250" y="4362450"/>
          <p14:tracePt t="70137" x="3003550" y="4337050"/>
          <p14:tracePt t="70154" x="3003550" y="4305300"/>
          <p14:tracePt t="70169" x="3003550" y="4267200"/>
          <p14:tracePt t="70186" x="3022600" y="4254500"/>
          <p14:tracePt t="70203" x="3054350" y="4229100"/>
          <p14:tracePt t="70219" x="3086100" y="4216400"/>
          <p14:tracePt t="70236" x="3136900" y="4191000"/>
          <p14:tracePt t="70253" x="3200400" y="4171950"/>
          <p14:tracePt t="70269" x="3282950" y="4152900"/>
          <p14:tracePt t="70286" x="3352800" y="4133850"/>
          <p14:tracePt t="70303" x="3422650" y="4127500"/>
          <p14:tracePt t="70319" x="3467100" y="4127500"/>
          <p14:tracePt t="70336" x="3498850" y="4133850"/>
          <p14:tracePt t="70353" x="3505200" y="4133850"/>
          <p14:tracePt t="70556" x="3505200" y="4127500"/>
          <p14:tracePt t="70560" x="3505200" y="4108450"/>
          <p14:tracePt t="70569" x="3505200" y="4095750"/>
          <p14:tracePt t="70587" x="3517900" y="4057650"/>
          <p14:tracePt t="70603" x="3524250" y="4044950"/>
          <p14:tracePt t="70620" x="3536950" y="4013200"/>
          <p14:tracePt t="70637" x="3562350" y="3981450"/>
          <p14:tracePt t="70654" x="3581400" y="3949700"/>
          <p14:tracePt t="70670" x="3606800" y="3917950"/>
          <p14:tracePt t="70688" x="3638550" y="3898900"/>
          <p14:tracePt t="70703" x="3657600" y="3892550"/>
          <p14:tracePt t="70720" x="3683000" y="3873500"/>
          <p14:tracePt t="70737" x="3714750" y="3873500"/>
          <p14:tracePt t="70753" x="3752850" y="3867150"/>
          <p14:tracePt t="70770" x="3765550" y="3860800"/>
          <p14:tracePt t="70786" x="3771900" y="3860800"/>
          <p14:tracePt t="70823" x="3784600" y="3860800"/>
          <p14:tracePt t="70832" x="3790950" y="3854450"/>
          <p14:tracePt t="70836" x="3797300" y="3854450"/>
          <p14:tracePt t="70853" x="3822700" y="3822700"/>
          <p14:tracePt t="70870" x="3841750" y="3790950"/>
          <p14:tracePt t="70886" x="3854450" y="3778250"/>
          <p14:tracePt t="70903" x="3867150" y="3746500"/>
          <p14:tracePt t="70920" x="3873500" y="3721100"/>
          <p14:tracePt t="70937" x="3873500" y="3702050"/>
          <p14:tracePt t="70953" x="3879850" y="3695700"/>
          <p14:tracePt t="70970" x="3886200" y="3676650"/>
          <p14:tracePt t="70986" x="3886200" y="3663950"/>
          <p14:tracePt t="71003" x="3886200" y="3638550"/>
          <p14:tracePt t="71019" x="3886200" y="3625850"/>
          <p14:tracePt t="71036" x="3886200" y="3606800"/>
          <p14:tracePt t="71053" x="3905250" y="3594100"/>
          <p14:tracePt t="71070" x="3905250" y="3581400"/>
          <p14:tracePt t="71086" x="3905250" y="3562350"/>
          <p14:tracePt t="71103" x="3917950" y="3549650"/>
          <p14:tracePt t="71119" x="3917950" y="3524250"/>
          <p14:tracePt t="71136" x="3917950" y="3505200"/>
          <p14:tracePt t="71153" x="3924300" y="3505200"/>
          <p14:tracePt t="71170" x="3930650" y="3505200"/>
          <p14:tracePt t="71232" x="3930650" y="3498850"/>
          <p14:tracePt t="71240" x="3930650" y="3486150"/>
          <p14:tracePt t="71260" x="3930650" y="3479800"/>
          <p14:tracePt t="71268" x="3930650" y="3473450"/>
          <p14:tracePt t="71275" x="3943350" y="3473450"/>
          <p14:tracePt t="71286" x="3956050" y="3467100"/>
          <p14:tracePt t="71304" x="3962400" y="3441700"/>
          <p14:tracePt t="71360" x="3968750" y="3441700"/>
          <p14:tracePt t="71368" x="3981450" y="3441700"/>
          <p14:tracePt t="71372" x="3987800" y="3441700"/>
          <p14:tracePt t="71386" x="4038600" y="3441700"/>
          <p14:tracePt t="71403" x="4114800" y="3441700"/>
          <p14:tracePt t="71420" x="4159250" y="3441700"/>
          <p14:tracePt t="71436" x="4178300" y="3441700"/>
          <p14:tracePt t="71488" x="4184650" y="3441700"/>
          <p14:tracePt t="71497" x="4191000" y="3441700"/>
          <p14:tracePt t="71507" x="4197350" y="3441700"/>
          <p14:tracePt t="71519" x="4203700" y="3441700"/>
          <p14:tracePt t="71536" x="4222750" y="3441700"/>
          <p14:tracePt t="71553" x="4229100" y="3441700"/>
          <p14:tracePt t="71591" x="4235450" y="3441700"/>
          <p14:tracePt t="71603" x="4248150" y="3441700"/>
          <p14:tracePt t="71619" x="4286250" y="3441700"/>
          <p14:tracePt t="71636" x="4305300" y="3441700"/>
          <p14:tracePt t="71669" x="4305300" y="3454400"/>
          <p14:tracePt t="71739" x="4305300" y="3460750"/>
          <p14:tracePt t="71743" x="4292600" y="3460750"/>
          <p14:tracePt t="71752" x="4292600" y="3467100"/>
          <p14:tracePt t="71769" x="4273550" y="3479800"/>
          <p14:tracePt t="71786" x="4254500" y="3498850"/>
          <p14:tracePt t="71803" x="4248150" y="3505200"/>
          <p14:tracePt t="71819" x="4235450" y="3511550"/>
          <p14:tracePt t="72617" x="4241800" y="3511550"/>
          <p14:tracePt t="72621" x="4248150" y="3511550"/>
          <p14:tracePt t="72625" x="4260850" y="3511550"/>
          <p14:tracePt t="73609" x="4260850" y="3517900"/>
          <p14:tracePt t="73617" x="4260850" y="3530600"/>
          <p14:tracePt t="73725" x="4260850" y="3536950"/>
          <p14:tracePt t="73729" x="4254500" y="3536950"/>
          <p14:tracePt t="73736" x="4254500" y="3543300"/>
          <p14:tracePt t="73753" x="4248150" y="3543300"/>
          <p14:tracePt t="74250" x="4241800" y="3536950"/>
          <p14:tracePt t="74254" x="4235450" y="3524250"/>
          <p14:tracePt t="74258" x="4216400" y="3517900"/>
          <p14:tracePt t="74269" x="4171950" y="3517900"/>
          <p14:tracePt t="74286" x="4038600" y="3517900"/>
          <p14:tracePt t="74303" x="3949700" y="3517900"/>
          <p14:tracePt t="74319" x="3892550" y="3517900"/>
          <p14:tracePt t="74336" x="3829050" y="3492500"/>
          <p14:tracePt t="74352" x="3816350" y="3486150"/>
          <p14:tracePt t="74438" x="3810000" y="3486150"/>
          <p14:tracePt t="74446" x="3803650" y="3486150"/>
          <p14:tracePt t="74454" x="3790950" y="3486150"/>
          <p14:tracePt t="74469" x="3771900" y="3479800"/>
          <p14:tracePt t="74486" x="3714750" y="3460750"/>
          <p14:tracePt t="74503" x="3676650" y="3454400"/>
          <p14:tracePt t="74519" x="3587750" y="3435350"/>
          <p14:tracePt t="74536" x="3467100" y="3409950"/>
          <p14:tracePt t="74552" x="3282950" y="3340100"/>
          <p14:tracePt t="74570" x="3130550" y="3302000"/>
          <p14:tracePt t="74586" x="2984500" y="3263900"/>
          <p14:tracePt t="74603" x="2901950" y="3232150"/>
          <p14:tracePt t="74619" x="2870200" y="3225800"/>
          <p14:tracePt t="74636" x="2838450" y="3225800"/>
          <p14:tracePt t="74654" x="2781300" y="3225800"/>
          <p14:tracePt t="74670" x="2692400" y="3225800"/>
          <p14:tracePt t="74686" x="2597150" y="3225800"/>
          <p14:tracePt t="74702" x="2419350" y="3213100"/>
          <p14:tracePt t="74720" x="2279650" y="3206750"/>
          <p14:tracePt t="74736" x="2178050" y="3206750"/>
          <p14:tracePt t="74753" x="2108200" y="3206750"/>
          <p14:tracePt t="74770" x="2044700" y="3206750"/>
          <p14:tracePt t="74786" x="2000250" y="3206750"/>
          <p14:tracePt t="74803" x="1936750" y="3206750"/>
          <p14:tracePt t="74819" x="1860550" y="3206750"/>
          <p14:tracePt t="74836" x="1758950" y="3206750"/>
          <p14:tracePt t="74853" x="1631950" y="3194050"/>
          <p14:tracePt t="74869" x="1517650" y="3187700"/>
          <p14:tracePt t="74886" x="1422400" y="3187700"/>
          <p14:tracePt t="74903" x="1377950" y="3187700"/>
          <p14:tracePt t="74920" x="1358900" y="3187700"/>
          <p14:tracePt t="74923" x="1352550" y="3187700"/>
          <p14:tracePt t="74936" x="1327150" y="3187700"/>
          <p14:tracePt t="74953" x="1295400" y="3187700"/>
          <p14:tracePt t="74969" x="1289050" y="3187700"/>
          <p14:tracePt t="75114" x="1289050" y="3194050"/>
          <p14:tracePt t="75122" x="1295400" y="3194050"/>
          <p14:tracePt t="75127" x="1308100" y="3194050"/>
          <p14:tracePt t="75136" x="1314450" y="3200400"/>
          <p14:tracePt t="75154" x="1358900" y="3219450"/>
          <p14:tracePt t="75170" x="1422400" y="3263900"/>
          <p14:tracePt t="75186" x="1530350" y="3302000"/>
          <p14:tracePt t="75203" x="1619250" y="3327400"/>
          <p14:tracePt t="75219" x="1701800" y="3346450"/>
          <p14:tracePt t="75236" x="1727200" y="3352800"/>
          <p14:tracePt t="75252" x="1746250" y="3352800"/>
          <p14:tracePt t="75318" x="1758950" y="3352800"/>
          <p14:tracePt t="75327" x="1765300" y="3352800"/>
          <p14:tracePt t="75343" x="1771650" y="3352800"/>
          <p14:tracePt t="75352" x="1778000" y="3352800"/>
          <p14:tracePt t="75369" x="1778000" y="3346450"/>
          <p14:tracePt t="75410" x="1784350" y="3346450"/>
          <p14:tracePt t="75420" x="1797050" y="3346450"/>
          <p14:tracePt t="75435" x="1803400" y="3346450"/>
          <p14:tracePt t="75442" x="1809750" y="3346450"/>
          <p14:tracePt t="75453" x="1809750" y="3352800"/>
          <p14:tracePt t="75635" x="1803400" y="3352800"/>
          <p14:tracePt t="75638" x="1790700" y="3365500"/>
          <p14:tracePt t="75653" x="1784350" y="3371850"/>
          <p14:tracePt t="75674" x="1778000" y="3371850"/>
          <p14:tracePt t="75686" x="1771650" y="3378200"/>
          <p14:tracePt t="75703" x="1771650" y="3384550"/>
          <p14:tracePt t="75719" x="1765300" y="3384550"/>
          <p14:tracePt t="75736" x="1752600" y="3384550"/>
          <p14:tracePt t="75891" x="1746250" y="3384550"/>
          <p14:tracePt t="75898" x="1739900" y="3384550"/>
          <p14:tracePt t="75914" x="1733550" y="3390900"/>
          <p14:tracePt t="75922" x="1727200" y="3403600"/>
          <p14:tracePt t="75938" x="1727200" y="3409950"/>
          <p14:tracePt t="75953" x="1727200" y="3422650"/>
          <p14:tracePt t="75969" x="1714500" y="3429000"/>
          <p14:tracePt t="75986" x="1708150" y="3448050"/>
          <p14:tracePt t="76019" x="1708150" y="3460750"/>
          <p14:tracePt t="76058" x="1708150" y="3467100"/>
          <p14:tracePt t="76069" x="1708150" y="3492500"/>
          <p14:tracePt t="76086" x="1708150" y="3517900"/>
          <p14:tracePt t="76102" x="1708150" y="3530600"/>
          <p14:tracePt t="76119" x="1708150" y="3556000"/>
          <p14:tracePt t="76136" x="1708150" y="3562350"/>
          <p14:tracePt t="76153" x="1714500" y="3575050"/>
          <p14:tracePt t="76171" x="1695450" y="3606800"/>
          <p14:tracePt t="76187" x="1695450" y="3613150"/>
          <p14:tracePt t="76203" x="1689100" y="3619500"/>
          <p14:tracePt t="76219" x="1663700" y="3644900"/>
          <p14:tracePt t="76235" x="1657350" y="3676650"/>
          <p14:tracePt t="76252" x="1638300" y="3702050"/>
          <p14:tracePt t="76269" x="1625600" y="3721100"/>
          <p14:tracePt t="76286" x="1593850" y="3721100"/>
          <p14:tracePt t="80930" x="1600200" y="3721100"/>
          <p14:tracePt t="80934" x="1600200" y="3708400"/>
          <p14:tracePt t="80938" x="1606550" y="3708400"/>
          <p14:tracePt t="80952" x="1606550" y="3727450"/>
          <p14:tracePt t="80969" x="1606550" y="3765550"/>
          <p14:tracePt t="80985" x="1593850" y="3803650"/>
          <p14:tracePt t="81002" x="1593850" y="3879850"/>
          <p14:tracePt t="81019" x="1593850" y="3968750"/>
          <p14:tracePt t="81035" x="1593850" y="4076700"/>
          <p14:tracePt t="81052" x="1593850" y="4165600"/>
          <p14:tracePt t="81068" x="1593850" y="4235450"/>
          <p14:tracePt t="81085" x="1593850" y="4292600"/>
          <p14:tracePt t="81102" x="1600200" y="4356100"/>
          <p14:tracePt t="81118" x="1606550" y="4394200"/>
          <p14:tracePt t="81135" x="1606550" y="4445000"/>
          <p14:tracePt t="81152" x="1606550" y="4502150"/>
          <p14:tracePt t="81168" x="1606550" y="4540250"/>
          <p14:tracePt t="81186" x="1606550" y="4635500"/>
          <p14:tracePt t="81203" x="1606550" y="4762500"/>
          <p14:tracePt t="81218" x="1606550" y="4921250"/>
          <p14:tracePt t="81235" x="1657350" y="5092700"/>
          <p14:tracePt t="81252" x="1689100" y="5200650"/>
          <p14:tracePt t="81269" x="1708150" y="5232400"/>
          <p14:tracePt t="81285" x="1733550" y="5270500"/>
          <p14:tracePt t="81354" x="1733550" y="5283200"/>
          <p14:tracePt t="81363" x="1733550" y="5289550"/>
          <p14:tracePt t="81376" x="1733550" y="5295900"/>
          <p14:tracePt t="81385" x="1733550" y="5302250"/>
          <p14:tracePt t="81403" x="1733550" y="5308600"/>
          <p14:tracePt t="81418" x="1733550" y="5314950"/>
          <p14:tracePt t="81436" x="1758950" y="5340350"/>
          <p14:tracePt t="81439" x="1765300" y="5346700"/>
          <p14:tracePt t="81452" x="1765300" y="5365750"/>
          <p14:tracePt t="81469" x="1778000" y="5378450"/>
          <p14:tracePt t="81486" x="1835150" y="5397500"/>
          <p14:tracePt t="81502" x="1866900" y="5397500"/>
          <p14:tracePt t="81518" x="1936750" y="5397500"/>
          <p14:tracePt t="81535" x="2012950" y="5403850"/>
          <p14:tracePt t="81552" x="2108200" y="5391150"/>
          <p14:tracePt t="81569" x="2266950" y="5359400"/>
          <p14:tracePt t="81585" x="2489200" y="5365750"/>
          <p14:tracePt t="81602" x="2647950" y="5365750"/>
          <p14:tracePt t="81618" x="2762250" y="5346700"/>
          <p14:tracePt t="81635" x="2800350" y="5327650"/>
          <p14:tracePt t="81652" x="2838450" y="5314950"/>
          <p14:tracePt t="81669" x="2863850" y="5283200"/>
          <p14:tracePt t="81686" x="2895600" y="5264150"/>
          <p14:tracePt t="81703" x="2901950" y="5238750"/>
          <p14:tracePt t="81719" x="2908300" y="5226050"/>
          <p14:tracePt t="81735" x="2914650" y="5213350"/>
          <p14:tracePt t="81752" x="2921000" y="5194300"/>
          <p14:tracePt t="81769" x="2940050" y="5168900"/>
          <p14:tracePt t="81785" x="2952750" y="5149850"/>
          <p14:tracePt t="81801" x="2959100" y="5149850"/>
          <p14:tracePt t="81819" x="2965450" y="5137150"/>
          <p14:tracePt t="81835" x="2984500" y="5130800"/>
          <p14:tracePt t="81852" x="3016250" y="5124450"/>
          <p14:tracePt t="81868" x="3086100" y="5099050"/>
          <p14:tracePt t="81885" x="3187700" y="5073650"/>
          <p14:tracePt t="81902" x="3314700" y="5041900"/>
          <p14:tracePt t="81918" x="3359150" y="5022850"/>
          <p14:tracePt t="81935" x="3403600" y="5010150"/>
          <p14:tracePt t="81953" x="3498850" y="4991100"/>
          <p14:tracePt t="81969" x="3657600" y="4946650"/>
          <p14:tracePt t="81985" x="3816350" y="4908550"/>
          <p14:tracePt t="82002" x="3905250" y="4870450"/>
          <p14:tracePt t="82018" x="3930650" y="4851400"/>
          <p14:tracePt t="82054" x="3930650" y="4845050"/>
          <p14:tracePt t="82068" x="3949700" y="4832350"/>
          <p14:tracePt t="82086" x="3968750" y="4806950"/>
          <p14:tracePt t="82102" x="3987800" y="4781550"/>
          <p14:tracePt t="82119" x="4019550" y="4730750"/>
          <p14:tracePt t="82135" x="4038600" y="4705350"/>
          <p14:tracePt t="82151" x="4038600" y="4699000"/>
          <p14:tracePt t="82168" x="4038600" y="4692650"/>
          <p14:tracePt t="82218" x="4051300" y="4692650"/>
          <p14:tracePt t="82222" x="4057650" y="4692650"/>
          <p14:tracePt t="82235" x="4108450" y="4692650"/>
          <p14:tracePt t="82253" x="4298950" y="4679950"/>
          <p14:tracePt t="82268" x="4552950" y="4679950"/>
          <p14:tracePt t="82285" x="4794250" y="4686300"/>
          <p14:tracePt t="82302" x="4984750" y="4686300"/>
          <p14:tracePt t="82318" x="5016500" y="4686300"/>
          <p14:tracePt t="82335" x="5035550" y="4686300"/>
          <p14:tracePt t="82387" x="5035550" y="4679950"/>
          <p14:tracePt t="82390" x="5041900" y="4667250"/>
          <p14:tracePt t="82402" x="5048250" y="4660900"/>
          <p14:tracePt t="82418" x="5086350" y="4641850"/>
          <p14:tracePt t="82435" x="5118100" y="4622800"/>
          <p14:tracePt t="82451" x="5149850" y="4603750"/>
          <p14:tracePt t="82468" x="5194300" y="4565650"/>
          <p14:tracePt t="82485" x="5257800" y="4521200"/>
          <p14:tracePt t="82502" x="5359400" y="4457700"/>
          <p14:tracePt t="82519" x="5422900" y="4432300"/>
          <p14:tracePt t="82535" x="5467350" y="4419600"/>
          <p14:tracePt t="82551" x="5530850" y="4394200"/>
          <p14:tracePt t="82568" x="5581650" y="4356100"/>
          <p14:tracePt t="82585" x="5600700" y="4330700"/>
          <p14:tracePt t="82601" x="5613400" y="4330700"/>
          <p14:tracePt t="82619" x="5626100" y="4324350"/>
          <p14:tracePt t="82656" x="5626100" y="4318000"/>
          <p14:tracePt t="82672" x="5626100" y="4324350"/>
          <p14:tracePt t="82720" x="5619750" y="4324350"/>
          <p14:tracePt t="82723" x="5607050" y="4324350"/>
          <p14:tracePt t="82735" x="5588000" y="4337050"/>
          <p14:tracePt t="82752" x="5480050" y="4375150"/>
          <p14:tracePt t="82769" x="5327650" y="4419600"/>
          <p14:tracePt t="82785" x="5092700" y="4476750"/>
          <p14:tracePt t="82802" x="4889500" y="4533900"/>
          <p14:tracePt t="82819" x="4756150" y="4578350"/>
          <p14:tracePt t="82835" x="4730750" y="4603750"/>
          <p14:tracePt t="82852" x="4718050" y="4610100"/>
          <p14:tracePt t="82869" x="4711700" y="4616450"/>
          <p14:tracePt t="82885" x="4692650" y="4635500"/>
          <p14:tracePt t="82902" x="4660900" y="4654550"/>
          <p14:tracePt t="82919" x="4584700" y="4705350"/>
          <p14:tracePt t="82936" x="4476750" y="4749800"/>
          <p14:tracePt t="82952" x="4343400" y="4832350"/>
          <p14:tracePt t="82968" x="4191000" y="4908550"/>
          <p14:tracePt t="82985" x="4038600" y="4946650"/>
          <p14:tracePt t="83004" x="3879850" y="4978400"/>
          <p14:tracePt t="83018" x="3835400" y="4991100"/>
          <p14:tracePt t="83035" x="3790950" y="5010150"/>
          <p14:tracePt t="83052" x="3765550" y="5016500"/>
          <p14:tracePt t="83068" x="3727450" y="5035550"/>
          <p14:tracePt t="83085" x="3670300" y="5054600"/>
          <p14:tracePt t="83101" x="3606800" y="5067300"/>
          <p14:tracePt t="83118" x="3549650" y="5099050"/>
          <p14:tracePt t="83135" x="3492500" y="5111750"/>
          <p14:tracePt t="83151" x="3448050" y="5124450"/>
          <p14:tracePt t="83168" x="3378200" y="5130800"/>
          <p14:tracePt t="83185" x="3308350" y="5149850"/>
          <p14:tracePt t="83204" x="3225800" y="5168900"/>
          <p14:tracePt t="83218" x="3206750" y="5168900"/>
          <p14:tracePt t="83235" x="3187700" y="5168900"/>
          <p14:tracePt t="83671" x="3181350" y="5168900"/>
          <p14:tracePt t="83676" x="3175000" y="5162550"/>
          <p14:tracePt t="83685" x="3162300" y="5143500"/>
          <p14:tracePt t="83702" x="3117850" y="5124450"/>
          <p14:tracePt t="83718" x="3098800" y="5111750"/>
          <p14:tracePt t="83735" x="3079750" y="5099050"/>
          <p14:tracePt t="83751" x="3073400" y="5099050"/>
          <p14:tracePt t="83768" x="3041650" y="5099050"/>
          <p14:tracePt t="83785" x="3016250" y="5105400"/>
          <p14:tracePt t="83802" x="3016250" y="5124450"/>
          <p14:tracePt t="83818" x="2997200" y="5137150"/>
          <p14:tracePt t="83835" x="2959100" y="5143500"/>
          <p14:tracePt t="83851" x="2914650" y="5168900"/>
          <p14:tracePt t="83868" x="2851150" y="5207000"/>
          <p14:tracePt t="83885" x="2781300" y="5245100"/>
          <p14:tracePt t="83902" x="2692400" y="5302250"/>
          <p14:tracePt t="83918" x="2641600" y="5346700"/>
          <p14:tracePt t="83935" x="2578100" y="5391150"/>
          <p14:tracePt t="83951" x="2533650" y="5422900"/>
          <p14:tracePt t="83969" x="2419350" y="5499100"/>
          <p14:tracePt t="83985" x="2343150" y="5556250"/>
          <p14:tracePt t="84001" x="2247900" y="5626100"/>
          <p14:tracePt t="84021" x="2165350" y="5689600"/>
          <p14:tracePt t="84035" x="2120900" y="5715000"/>
          <p14:tracePt t="84052" x="2101850" y="5734050"/>
          <p14:tracePt t="84068" x="2089150" y="5740400"/>
          <p14:tracePt t="84085" x="2076450" y="5740400"/>
          <p14:tracePt t="84101" x="2063750" y="5753100"/>
          <p14:tracePt t="84118" x="2063750" y="5759450"/>
          <p14:tracePt t="84173" x="2057400" y="5759450"/>
          <p14:tracePt t="84176" x="2057400" y="5765800"/>
          <p14:tracePt t="84184" x="2057400" y="5772150"/>
          <p14:tracePt t="84202" x="2038350" y="5778500"/>
          <p14:tracePt t="84218" x="2038350" y="5791200"/>
          <p14:tracePt t="84396" x="2038350" y="5797550"/>
          <p14:tracePt t="84404" x="2051050" y="5803900"/>
          <p14:tracePt t="84426" x="2057400" y="5803900"/>
          <p14:tracePt t="84431" x="2063750" y="5803900"/>
          <p14:tracePt t="84444" x="2070100" y="5803900"/>
          <p14:tracePt t="84452" x="2076450" y="5803900"/>
          <p14:tracePt t="84468" x="2095500" y="5810250"/>
          <p14:tracePt t="84485" x="2114550" y="5816600"/>
          <p14:tracePt t="84502" x="2146300" y="5829300"/>
          <p14:tracePt t="84518" x="2197100" y="5835650"/>
          <p14:tracePt t="84535" x="2260600" y="5835650"/>
          <p14:tracePt t="84551" x="2349500" y="5854700"/>
          <p14:tracePt t="84568" x="2432050" y="5854700"/>
          <p14:tracePt t="84585" x="2501900" y="5861050"/>
          <p14:tracePt t="84601" x="2540000" y="5867400"/>
          <p14:tracePt t="84618" x="2578100" y="5867400"/>
          <p14:tracePt t="84634" x="2616200" y="5886450"/>
          <p14:tracePt t="84651" x="2673350" y="5880100"/>
          <p14:tracePt t="84668" x="2787650" y="5854700"/>
          <p14:tracePt t="84685" x="2895600" y="5791200"/>
          <p14:tracePt t="84701" x="3003550" y="5753100"/>
          <p14:tracePt t="84718" x="3086100" y="5708650"/>
          <p14:tracePt t="84734" x="3181350" y="5657850"/>
          <p14:tracePt t="84751" x="3276600" y="5600700"/>
          <p14:tracePt t="84768" x="3365500" y="5568950"/>
          <p14:tracePt t="84784" x="3397250" y="5543550"/>
          <p14:tracePt t="84801" x="3416300" y="5543550"/>
          <p14:tracePt t="84837" x="3403600" y="5543550"/>
          <p14:tracePt t="84853" x="3403600" y="5549900"/>
          <p14:tracePt t="84868" x="3397250" y="5549900"/>
          <p14:tracePt t="84885" x="3390900" y="5568950"/>
          <p14:tracePt t="84901" x="3390900" y="5581650"/>
          <p14:tracePt t="84918" x="3378200" y="5581650"/>
          <p14:tracePt t="84934" x="3365500" y="5581650"/>
          <p14:tracePt t="84938" x="3359150" y="5581650"/>
          <p14:tracePt t="84952" x="3352800" y="5581650"/>
          <p14:tracePt t="84969" x="3346450" y="5600700"/>
          <p14:tracePt t="85013" x="3340100" y="5600700"/>
          <p14:tracePt t="85021" x="3327400" y="5600700"/>
          <p14:tracePt t="85035" x="3327400" y="5594350"/>
          <p14:tracePt t="85051" x="3314700" y="5581650"/>
          <p14:tracePt t="85068" x="3314700" y="5568950"/>
          <p14:tracePt t="85084" x="3302000" y="5543550"/>
          <p14:tracePt t="85173" x="3302000" y="5537200"/>
          <p14:tracePt t="85181" x="3302000" y="5530850"/>
          <p14:tracePt t="85189" x="3308350" y="5530850"/>
          <p14:tracePt t="85217" x="3308350" y="5518150"/>
          <p14:tracePt t="85225" x="3308350" y="5511800"/>
          <p14:tracePt t="85285" x="3308350" y="5524500"/>
          <p14:tracePt t="85461" x="3302000" y="5524500"/>
          <p14:tracePt t="85537" x="3295650" y="5518150"/>
          <p14:tracePt t="85545" x="3282950" y="5511800"/>
          <p14:tracePt t="85673" x="3276600" y="5511800"/>
          <p14:tracePt t="85681" x="3270250" y="5511800"/>
          <p14:tracePt t="85697" x="3263900" y="5511800"/>
          <p14:tracePt t="85705" x="3257550" y="5511800"/>
          <p14:tracePt t="85718" x="3257550" y="5524500"/>
          <p14:tracePt t="85737" x="3257550" y="5530850"/>
          <p14:tracePt t="85751" x="3257550" y="5537200"/>
          <p14:tracePt t="85897" x="3257550" y="5543550"/>
          <p14:tracePt t="85906" x="3244850" y="5549900"/>
          <p14:tracePt t="85909" x="3244850" y="5562600"/>
          <p14:tracePt t="85918" x="3238500" y="5568950"/>
          <p14:tracePt t="85935" x="3238500" y="5581650"/>
          <p14:tracePt t="85952" x="3225800" y="5581650"/>
          <p14:tracePt t="85969" x="3225800" y="5600700"/>
          <p14:tracePt t="85985" x="3206750" y="5600700"/>
          <p14:tracePt t="86093" x="3206750" y="5607050"/>
          <p14:tracePt t="86102" x="3206750" y="5613400"/>
          <p14:tracePt t="86245" x="3200400" y="5613400"/>
          <p14:tracePt t="86250" x="3200400" y="5619750"/>
          <p14:tracePt t="86253" x="3194050" y="5619750"/>
          <p14:tracePt t="86269" x="3194050" y="5626100"/>
          <p14:tracePt t="86284" x="3194050" y="5638800"/>
          <p14:tracePt t="86302" x="3194050" y="5651500"/>
          <p14:tracePt t="86317" x="3194050" y="5657850"/>
          <p14:tracePt t="86358" x="3194050" y="5664200"/>
          <p14:tracePt t="86368" x="3194050" y="5676900"/>
          <p14:tracePt t="90205" x="3194050" y="5670550"/>
          <p14:tracePt t="90208" x="3187700" y="5657850"/>
          <p14:tracePt t="90218" x="3111500" y="5530850"/>
          <p14:tracePt t="90234" x="2794000" y="5200650"/>
          <p14:tracePt t="90252" x="2717800" y="5149850"/>
          <p14:tracePt t="90268" x="2717800" y="5156200"/>
          <p14:tracePt t="90284" x="2838450" y="5226050"/>
          <p14:tracePt t="90301" x="3117850" y="5365750"/>
          <p14:tracePt t="90318" x="3492500" y="5441950"/>
          <p14:tracePt t="90334" x="3924300" y="5480050"/>
          <p14:tracePt t="90351" x="4375150" y="5416550"/>
          <p14:tracePt t="90367" x="4851400" y="5245100"/>
          <p14:tracePt t="90384" x="5118100" y="5067300"/>
          <p14:tracePt t="90401" x="5410200" y="4838700"/>
          <p14:tracePt t="90418" x="5664200" y="4667250"/>
          <p14:tracePt t="90434" x="5861050" y="4546600"/>
          <p14:tracePt t="90436" x="5892800" y="4527550"/>
          <p14:tracePt t="90451" x="6038850" y="4432300"/>
          <p14:tracePt t="90469" x="6223000" y="4368800"/>
          <p14:tracePt t="90484" x="6623050" y="4330700"/>
          <p14:tracePt t="90501" x="7226300" y="4318000"/>
          <p14:tracePt t="90519" x="7359650" y="4298950"/>
          <p14:tracePt t="90534" x="7385050" y="4298950"/>
          <p14:tracePt t="90584" x="7391400" y="4298950"/>
          <p14:tracePt t="90588" x="7410450" y="4298950"/>
          <p14:tracePt t="90601" x="7429500" y="4298950"/>
          <p14:tracePt t="90840" x="7423150" y="4298950"/>
          <p14:tracePt t="90844" x="7416800" y="4298950"/>
          <p14:tracePt t="90852" x="7410450" y="4298950"/>
          <p14:tracePt t="90867" x="7404100" y="4305300"/>
          <p14:tracePt t="90901" x="7391400" y="4305300"/>
          <p14:tracePt t="90918" x="7372350" y="4273550"/>
          <p14:tracePt t="90934" x="7334250" y="4241800"/>
          <p14:tracePt t="90937" x="7302500" y="4235450"/>
          <p14:tracePt t="90952" x="7143750" y="4171950"/>
          <p14:tracePt t="90967" x="6972300" y="4121150"/>
          <p14:tracePt t="90984" x="6692900" y="4038600"/>
          <p14:tracePt t="91001" x="6483350" y="3937000"/>
          <p14:tracePt t="91017" x="6337300" y="3803650"/>
          <p14:tracePt t="91034" x="6261100" y="3727450"/>
          <p14:tracePt t="91050" x="6242050" y="3644900"/>
          <p14:tracePt t="91067" x="6235700" y="3568700"/>
          <p14:tracePt t="91084" x="6235700" y="3486150"/>
          <p14:tracePt t="91100" x="6235700" y="3429000"/>
          <p14:tracePt t="91118" x="6235700" y="3390900"/>
          <p14:tracePt t="91134" x="6242050" y="3359150"/>
          <p14:tracePt t="91150" x="6248400" y="3333750"/>
          <p14:tracePt t="91168" x="6273800" y="3282950"/>
          <p14:tracePt t="91184" x="6292850" y="3238500"/>
          <p14:tracePt t="91201" x="6311900" y="3213100"/>
          <p14:tracePt t="91218" x="6343650" y="3200400"/>
          <p14:tracePt t="91234" x="6375400" y="3181350"/>
          <p14:tracePt t="91251" x="6388100" y="3175000"/>
          <p14:tracePt t="91267" x="6413500" y="3168650"/>
          <p14:tracePt t="91284" x="6426200" y="3149600"/>
          <p14:tracePt t="91301" x="6432550" y="3149600"/>
          <p14:tracePt t="91318" x="6451600" y="3149600"/>
          <p14:tracePt t="91350" x="6457950" y="3149600"/>
          <p14:tracePt t="91367" x="6464300" y="3149600"/>
          <p14:tracePt t="91406" x="6470650" y="3149600"/>
          <p14:tracePt t="91413" x="6483350" y="3149600"/>
          <p14:tracePt t="91613" x="6489700" y="3149600"/>
          <p14:tracePt t="91621" x="6496050" y="3149600"/>
          <p14:tracePt t="91630" x="6502400" y="3149600"/>
          <p14:tracePt t="91634" x="6508750" y="3149600"/>
          <p14:tracePt t="91651" x="6527800" y="3162300"/>
          <p14:tracePt t="91773" x="6534150" y="3162300"/>
          <p14:tracePt t="91781" x="6540500" y="3162300"/>
          <p14:tracePt t="91793" x="6546850" y="3162300"/>
          <p14:tracePt t="91801" x="6565900" y="3162300"/>
          <p14:tracePt t="91817" x="6604000" y="3136900"/>
          <p14:tracePt t="91834" x="6642100" y="3105150"/>
          <p14:tracePt t="91851" x="6711950" y="3073400"/>
          <p14:tracePt t="91868" x="6781800" y="3041650"/>
          <p14:tracePt t="91885" x="6902450" y="3035300"/>
          <p14:tracePt t="91901" x="7004050" y="3035300"/>
          <p14:tracePt t="91917" x="7213600" y="3035300"/>
          <p14:tracePt t="91934" x="7385050" y="3048000"/>
          <p14:tracePt t="91951" x="7518400" y="3060700"/>
          <p14:tracePt t="91967" x="7581900" y="3079750"/>
          <p14:tracePt t="91984" x="7600950" y="3079750"/>
          <p14:tracePt t="92101" x="7600950" y="3086100"/>
          <p14:tracePt t="92105" x="7594600" y="3086100"/>
          <p14:tracePt t="92117" x="7588250" y="3092450"/>
          <p14:tracePt t="92134" x="7556500" y="3111500"/>
          <p14:tracePt t="92150" x="7493000" y="3143250"/>
          <p14:tracePt t="92167" x="7340600" y="3175000"/>
          <p14:tracePt t="92184" x="7073900" y="3232150"/>
          <p14:tracePt t="92201" x="6661150" y="3308350"/>
          <p14:tracePt t="92217" x="6318250" y="3416300"/>
          <p14:tracePt t="92234" x="6102350" y="3473450"/>
          <p14:tracePt t="92250" x="5937250" y="3505200"/>
          <p14:tracePt t="92267" x="5810250" y="3524250"/>
          <p14:tracePt t="92284" x="5683250" y="3543300"/>
          <p14:tracePt t="92301" x="5600700" y="3568700"/>
          <p14:tracePt t="92318" x="5588000" y="3581400"/>
          <p14:tracePt t="92334" x="5588000" y="3587750"/>
          <p14:tracePt t="92377" x="5581650" y="3587750"/>
          <p14:tracePt t="92385" x="5568950" y="3594100"/>
          <p14:tracePt t="92401" x="5556250" y="3619500"/>
          <p14:tracePt t="92417" x="5467350" y="3683000"/>
          <p14:tracePt t="92434" x="5353050" y="3740150"/>
          <p14:tracePt t="92437" x="5308600" y="3752850"/>
          <p14:tracePt t="92451" x="5149850" y="3784600"/>
          <p14:tracePt t="92467" x="4870450" y="3848100"/>
          <p14:tracePt t="92485" x="4610100" y="3917950"/>
          <p14:tracePt t="92501" x="4483100" y="3930650"/>
          <p14:tracePt t="92517" x="4419600" y="3898900"/>
          <p14:tracePt t="92534" x="4368800" y="3867150"/>
          <p14:tracePt t="92551" x="4337050" y="3829050"/>
          <p14:tracePt t="92567" x="4318000" y="3784600"/>
          <p14:tracePt t="92584" x="4305300" y="3746500"/>
          <p14:tracePt t="92601" x="4311650" y="3702050"/>
          <p14:tracePt t="92617" x="4451350" y="3613150"/>
          <p14:tracePt t="92634" x="4679950" y="3568700"/>
          <p14:tracePt t="92651" x="5035550" y="3498850"/>
          <p14:tracePt t="92667" x="5422900" y="3498850"/>
          <p14:tracePt t="92684" x="5886450" y="3498850"/>
          <p14:tracePt t="92701" x="6432550" y="3575050"/>
          <p14:tracePt t="92717" x="6877050" y="3670300"/>
          <p14:tracePt t="92734" x="7264400" y="3778250"/>
          <p14:tracePt t="92751" x="7607300" y="3873500"/>
          <p14:tracePt t="92767" x="7854950" y="3930650"/>
          <p14:tracePt t="92785" x="8083550" y="3987800"/>
          <p14:tracePt t="92800" x="8147050" y="4006850"/>
          <p14:tracePt t="92817" x="8185150" y="4013200"/>
          <p14:tracePt t="92885" x="8185150" y="4006850"/>
          <p14:tracePt t="92889" x="8185150" y="4000500"/>
          <p14:tracePt t="92901" x="8185150" y="3981450"/>
          <p14:tracePt t="92917" x="8185150" y="3968750"/>
          <p14:tracePt t="92934" x="8185150" y="3943350"/>
          <p14:tracePt t="92937" x="8185150" y="3937000"/>
          <p14:tracePt t="92951" x="8185150" y="3930650"/>
          <p14:tracePt t="92967" x="8159750" y="3905250"/>
          <p14:tracePt t="92985" x="8083550" y="3873500"/>
          <p14:tracePt t="93001" x="7937500" y="3778250"/>
          <p14:tracePt t="93018" x="7664450" y="3676650"/>
          <p14:tracePt t="93034" x="7169150" y="3549650"/>
          <p14:tracePt t="93051" x="6483350" y="3371850"/>
          <p14:tracePt t="93067" x="5784850" y="3282950"/>
          <p14:tracePt t="93084" x="5289550" y="3270250"/>
          <p14:tracePt t="93101" x="5048250" y="3321050"/>
          <p14:tracePt t="93117" x="5029200" y="3327400"/>
          <p14:tracePt t="93151" x="5029200" y="3365500"/>
          <p14:tracePt t="93167" x="5029200" y="3422650"/>
          <p14:tracePt t="93183" x="5048250" y="3524250"/>
          <p14:tracePt t="93200" x="5207000" y="3625850"/>
          <p14:tracePt t="93218" x="5689600" y="3740150"/>
          <p14:tracePt t="93234" x="6350000" y="3803650"/>
          <p14:tracePt t="93251" x="7042150" y="3733800"/>
          <p14:tracePt t="93267" x="7626350" y="3575050"/>
          <p14:tracePt t="93283" x="7975600" y="3352800"/>
          <p14:tracePt t="93300" x="8204200" y="3124200"/>
          <p14:tracePt t="93318" x="8388350" y="2768600"/>
          <p14:tracePt t="93335" x="8445500" y="2514600"/>
          <p14:tracePt t="93351" x="8458200" y="2343150"/>
          <p14:tracePt t="93370" x="8439150" y="2254250"/>
          <p14:tracePt t="93384" x="8439150" y="2235200"/>
          <p14:tracePt t="93430" x="8439150" y="2247900"/>
          <p14:tracePt t="93435" x="8445500" y="2260600"/>
          <p14:tracePt t="93450" x="8470900" y="2330450"/>
          <p14:tracePt t="93467" x="8483600" y="2451100"/>
          <p14:tracePt t="93484" x="8458200" y="2660650"/>
          <p14:tracePt t="93501" x="8324850" y="2971800"/>
          <p14:tracePt t="93517" x="8051800" y="3314700"/>
          <p14:tracePt t="93534" x="7620000" y="3670300"/>
          <p14:tracePt t="93550" x="6781800" y="4171950"/>
          <p14:tracePt t="93569" x="5778500" y="4502150"/>
          <p14:tracePt t="93585" x="4540250" y="4972050"/>
          <p14:tracePt t="93600" x="3346450" y="5302250"/>
          <p14:tracePt t="93618" x="2247900" y="5524500"/>
          <p14:tracePt t="93634" x="1854200" y="5549900"/>
          <p14:tracePt t="93651" x="1549400" y="5549900"/>
          <p14:tracePt t="93667" x="1498600" y="5524500"/>
          <p14:tracePt t="93684" x="1460500" y="5492750"/>
          <p14:tracePt t="93701" x="1390650" y="5467350"/>
          <p14:tracePt t="93717" x="1308100" y="5448300"/>
          <p14:tracePt t="93733" x="1130300" y="5486400"/>
          <p14:tracePt t="93750" x="749300" y="5708650"/>
          <p14:tracePt t="93767" x="317500" y="5937250"/>
          <p14:tracePt t="93783" x="0" y="6197600"/>
          <p14:tracePt t="93801" x="0" y="6451600"/>
          <p14:tracePt t="93942" x="520700" y="6388100"/>
          <p14:tracePt t="93950" x="730250" y="6273800"/>
          <p14:tracePt t="93967" x="1276350" y="6115050"/>
          <p14:tracePt t="93984" x="1860550" y="5937250"/>
          <p14:tracePt t="94001" x="2520950" y="5854700"/>
          <p14:tracePt t="94017" x="3244850" y="5873750"/>
          <p14:tracePt t="94034" x="4330700" y="6108700"/>
          <p14:tracePt t="94050" x="5067300" y="6292850"/>
          <p14:tracePt t="94067" x="5632450" y="6419850"/>
          <p14:tracePt t="94084" x="5911850" y="6470650"/>
          <p14:tracePt t="94101" x="5975350" y="6470650"/>
          <p14:tracePt t="94133" x="5949950" y="6470650"/>
          <p14:tracePt t="94151" x="5791200" y="6432550"/>
          <p14:tracePt t="94167" x="5384800" y="6337300"/>
          <p14:tracePt t="94183" x="4724400" y="6292850"/>
          <p14:tracePt t="94201" x="3968750" y="6273800"/>
          <p14:tracePt t="94217" x="3340100" y="6343650"/>
          <p14:tracePt t="94235" x="2794000" y="6426200"/>
          <p14:tracePt t="94250" x="2660650" y="6445250"/>
          <p14:tracePt t="94284" x="2654300" y="6445250"/>
          <p14:tracePt t="94303" x="2603500" y="6445250"/>
          <p14:tracePt t="94318" x="2438400" y="6445250"/>
          <p14:tracePt t="94334" x="2203450" y="6457950"/>
          <p14:tracePt t="94350" x="1790700" y="6470650"/>
          <p14:tracePt t="94367" x="1612900" y="6483350"/>
          <p14:tracePt t="94384" x="1568450" y="6483350"/>
          <p14:tracePt t="94400" x="1555750" y="6464300"/>
          <p14:tracePt t="94417" x="1492250" y="6419850"/>
          <p14:tracePt t="94434" x="1377950" y="6394450"/>
          <p14:tracePt t="94436" x="1346200" y="6381750"/>
          <p14:tracePt t="94450" x="1219200" y="6330950"/>
          <p14:tracePt t="94467" x="1085850" y="6311900"/>
          <p14:tracePt t="94483" x="1073150" y="6311900"/>
          <p14:tracePt t="94500" x="1060450" y="6305550"/>
          <p14:tracePt t="94519" x="1060450" y="6273800"/>
          <p14:tracePt t="94534" x="1035050" y="6248400"/>
          <p14:tracePt t="94550" x="1022350" y="6203950"/>
          <p14:tracePt t="94567" x="1016000" y="6172200"/>
          <p14:tracePt t="94600" x="1016000" y="6153150"/>
          <p14:tracePt t="94617" x="1047750" y="6153150"/>
          <p14:tracePt t="94634" x="1155700" y="6165850"/>
          <p14:tracePt t="94650" x="1244600" y="6197600"/>
          <p14:tracePt t="94667" x="1403350" y="6248400"/>
          <p14:tracePt t="94684" x="1587500" y="6299200"/>
          <p14:tracePt t="94700" x="1822450" y="6299200"/>
          <p14:tracePt t="94717" x="2095500" y="6299200"/>
          <p14:tracePt t="94734" x="2495550" y="6299200"/>
          <p14:tracePt t="94751" x="2800350" y="6311900"/>
          <p14:tracePt t="94767" x="3054350" y="6311900"/>
          <p14:tracePt t="94783" x="3244850" y="6311900"/>
          <p14:tracePt t="94801" x="3454400" y="6299200"/>
          <p14:tracePt t="94817" x="3613150" y="6299200"/>
          <p14:tracePt t="94835" x="3721100" y="6280150"/>
          <p14:tracePt t="94850" x="3765550" y="6267450"/>
          <p14:tracePt t="94924" x="3771900" y="6267450"/>
          <p14:tracePt t="94926" x="3778250" y="6254750"/>
          <p14:tracePt t="94934" x="3784600" y="6248400"/>
          <p14:tracePt t="94951" x="3841750" y="6242050"/>
          <p14:tracePt t="94967" x="3949700" y="6223000"/>
          <p14:tracePt t="94986" x="4140200" y="6210300"/>
          <p14:tracePt t="95000" x="4248150" y="6191250"/>
          <p14:tracePt t="95017" x="4330700" y="6159500"/>
          <p14:tracePt t="95034" x="4362450" y="6153150"/>
          <p14:tracePt t="95090" x="4375150" y="6153150"/>
          <p14:tracePt t="95095" x="4381500" y="6153150"/>
          <p14:tracePt t="95100" x="4387850" y="6153150"/>
          <p14:tracePt t="95117" x="4419600" y="6140450"/>
          <p14:tracePt t="95134" x="4425950" y="6140450"/>
          <p14:tracePt t="95170" x="4432300" y="6140450"/>
          <p14:tracePt t="95184" x="4438650" y="6140450"/>
          <p14:tracePt t="95301" x="4438650" y="6146800"/>
          <p14:tracePt t="95312" x="4432300" y="6146800"/>
          <p14:tracePt t="95317" x="4425950" y="6146800"/>
          <p14:tracePt t="95334" x="4343400" y="6146800"/>
          <p14:tracePt t="95350" x="4222750" y="6146800"/>
          <p14:tracePt t="95367" x="4102100" y="6165850"/>
          <p14:tracePt t="95383" x="4070350" y="6165850"/>
          <p14:tracePt t="95400" x="4064000" y="6165850"/>
          <p14:tracePt t="95435" x="4057650" y="6165850"/>
          <p14:tracePt t="95450" x="4013200" y="6172200"/>
          <p14:tracePt t="95467" x="3879850" y="6184900"/>
          <p14:tracePt t="95483" x="3632200" y="6184900"/>
          <p14:tracePt t="95501" x="3352800" y="6235700"/>
          <p14:tracePt t="95517" x="3067050" y="6280150"/>
          <p14:tracePt t="95534" x="2787650" y="6330950"/>
          <p14:tracePt t="95550" x="2540000" y="6381750"/>
          <p14:tracePt t="95568" x="2355850" y="6356350"/>
          <p14:tracePt t="95583" x="2203450" y="6337300"/>
          <p14:tracePt t="95600" x="2076450" y="6337300"/>
          <p14:tracePt t="95617" x="2006600" y="6330950"/>
          <p14:tracePt t="95634" x="1936750" y="6311900"/>
          <p14:tracePt t="95650" x="1841500" y="6280150"/>
          <p14:tracePt t="95667" x="1689100" y="6242050"/>
          <p14:tracePt t="95683" x="1549400" y="6223000"/>
          <p14:tracePt t="95700" x="1466850" y="6203950"/>
          <p14:tracePt t="95717" x="1422400" y="6178550"/>
          <p14:tracePt t="95734" x="1416050" y="6178550"/>
          <p14:tracePt t="95753" x="1384300" y="6146800"/>
          <p14:tracePt t="95767" x="1333500" y="6108700"/>
          <p14:tracePt t="95783" x="1276350" y="6057900"/>
          <p14:tracePt t="95802" x="1244600" y="6019800"/>
          <p14:tracePt t="95817" x="1231900" y="5988050"/>
          <p14:tracePt t="95834" x="1231900" y="5981700"/>
          <p14:tracePt t="95944" x="1238250" y="5981700"/>
          <p14:tracePt t="95948" x="1244600" y="5981700"/>
          <p14:tracePt t="95951" x="1250950" y="5981700"/>
          <p14:tracePt t="95967" x="1276350" y="5981700"/>
          <p14:tracePt t="95983" x="1320800" y="5975350"/>
          <p14:tracePt t="96001" x="1352550" y="5956300"/>
          <p14:tracePt t="96018" x="1358900" y="5943600"/>
          <p14:tracePt t="96033" x="1377950" y="5930900"/>
          <p14:tracePt t="96050" x="1435100" y="5892800"/>
          <p14:tracePt t="96067" x="1530350" y="5835650"/>
          <p14:tracePt t="96083" x="1631950" y="5778500"/>
          <p14:tracePt t="96100" x="1676400" y="5746750"/>
          <p14:tracePt t="96116" x="1708150" y="5708650"/>
          <p14:tracePt t="96133" x="1720850" y="5695950"/>
          <p14:tracePt t="96150" x="1739900" y="5664200"/>
          <p14:tracePt t="96167" x="1771650" y="5607050"/>
          <p14:tracePt t="96183" x="1809750" y="5530850"/>
          <p14:tracePt t="96200" x="1847850" y="5384800"/>
          <p14:tracePt t="96217" x="1873250" y="5257800"/>
          <p14:tracePt t="96233" x="1917700" y="5118100"/>
          <p14:tracePt t="96250" x="1943100" y="5003800"/>
          <p14:tracePt t="96267" x="2000250" y="4921250"/>
          <p14:tracePt t="96283" x="2032000" y="4908550"/>
          <p14:tracePt t="96300" x="2076450" y="4895850"/>
          <p14:tracePt t="96317" x="2171700" y="4921250"/>
          <p14:tracePt t="96333" x="2298700" y="4965700"/>
          <p14:tracePt t="96350" x="2419350" y="5029200"/>
          <p14:tracePt t="96367" x="2533650" y="5105400"/>
          <p14:tracePt t="96384" x="2597150" y="5130800"/>
          <p14:tracePt t="96400" x="2616200" y="5130800"/>
          <p14:tracePt t="96417" x="2628900" y="5130800"/>
          <p14:tracePt t="96434" x="2654300" y="5080000"/>
          <p14:tracePt t="96436" x="2654300" y="5048250"/>
          <p14:tracePt t="96450" x="2679700" y="4972050"/>
          <p14:tracePt t="96468" x="2717800" y="4806950"/>
          <p14:tracePt t="96484" x="2794000" y="4660900"/>
          <p14:tracePt t="96500" x="2921000" y="4483100"/>
          <p14:tracePt t="96517" x="3048000" y="4267200"/>
          <p14:tracePt t="96534" x="3257550" y="4057650"/>
          <p14:tracePt t="96550" x="3409950" y="3886200"/>
          <p14:tracePt t="96567" x="3467100" y="3778250"/>
          <p14:tracePt t="96584" x="3486150" y="3759200"/>
          <p14:tracePt t="96623" x="3486150" y="3765550"/>
          <p14:tracePt t="96633" x="3479800" y="3797300"/>
          <p14:tracePt t="96650" x="3479800" y="3867150"/>
          <p14:tracePt t="96667" x="3467100" y="3956050"/>
          <p14:tracePt t="96683" x="3460750" y="4006850"/>
          <p14:tracePt t="96700" x="3460750" y="4013200"/>
          <p14:tracePt t="96733" x="3486150" y="3956050"/>
          <p14:tracePt t="96750" x="3568700" y="3784600"/>
          <p14:tracePt t="96766" x="3708400" y="3536950"/>
          <p14:tracePt t="96784" x="3860800" y="3257550"/>
          <p14:tracePt t="96800" x="3924300" y="3143250"/>
          <p14:tracePt t="96816" x="3968750" y="3092450"/>
          <p14:tracePt t="96834" x="3981450" y="3073400"/>
          <p14:tracePt t="96867" x="4025900" y="3073400"/>
          <p14:tracePt t="96883" x="4108450" y="3105150"/>
          <p14:tracePt t="96900" x="4203700" y="3130550"/>
          <p14:tracePt t="96917" x="4260850" y="3136900"/>
          <p14:tracePt t="96933" x="4292600" y="3143250"/>
          <p14:tracePt t="96950" x="4305300" y="3155950"/>
          <p14:tracePt t="96953" x="4318000" y="3162300"/>
          <p14:tracePt t="96967" x="4337050" y="3168650"/>
          <p14:tracePt t="96983" x="4362450" y="3194050"/>
          <p14:tracePt t="97000" x="4400550" y="3206750"/>
          <p14:tracePt t="97018" x="4432300" y="3238500"/>
          <p14:tracePt t="97033" x="4489450" y="3232150"/>
          <p14:tracePt t="97050" x="4521200" y="3232150"/>
          <p14:tracePt t="97066" x="4559300" y="3238500"/>
          <p14:tracePt t="97084" x="4597400" y="3257550"/>
          <p14:tracePt t="97100" x="4641850" y="3257550"/>
          <p14:tracePt t="97117" x="4660900" y="3257550"/>
          <p14:tracePt t="97134" x="4667250" y="3276600"/>
          <p14:tracePt t="97176" x="4673600" y="3276600"/>
          <p14:tracePt t="97184" x="4679950" y="3276600"/>
          <p14:tracePt t="97200" x="4699000" y="3276600"/>
          <p14:tracePt t="97217" x="4737100" y="3295650"/>
          <p14:tracePt t="97233" x="4775200" y="3321050"/>
          <p14:tracePt t="97251" x="4819650" y="3365500"/>
          <p14:tracePt t="97267" x="4870450" y="3435350"/>
          <p14:tracePt t="97283" x="4908550" y="3517900"/>
          <p14:tracePt t="97300" x="4927600" y="3600450"/>
          <p14:tracePt t="97317" x="4927600" y="3644900"/>
          <p14:tracePt t="97333" x="4927600" y="3663950"/>
          <p14:tracePt t="97385" x="4921250" y="3663950"/>
          <p14:tracePt t="97389" x="4908550" y="3663950"/>
          <p14:tracePt t="97401" x="4889500" y="3663950"/>
          <p14:tracePt t="97417" x="4870450" y="3663950"/>
          <p14:tracePt t="97433" x="4857750" y="3670300"/>
          <p14:tracePt t="97450" x="4845050" y="3676650"/>
          <p14:tracePt t="97467" x="4819650" y="3676650"/>
          <p14:tracePt t="97484" x="4813300" y="3683000"/>
          <p14:tracePt t="97500" x="4806950" y="3689350"/>
          <p14:tracePt t="97517" x="4794250" y="3689350"/>
          <p14:tracePt t="97885" x="4787900" y="3689350"/>
          <p14:tracePt t="97893" x="4781550" y="3689350"/>
          <p14:tracePt t="97901" x="4768850" y="3689350"/>
          <p14:tracePt t="97916" x="4749800" y="3683000"/>
          <p14:tracePt t="97933" x="4730750" y="3670300"/>
          <p14:tracePt t="97950" x="4705350" y="3657600"/>
          <p14:tracePt t="97967" x="4686300" y="3644900"/>
          <p14:tracePt t="97983" x="4660900" y="3638550"/>
          <p14:tracePt t="98000" x="4622800" y="3632200"/>
          <p14:tracePt t="98017" x="4591050" y="3613150"/>
          <p14:tracePt t="98034" x="4559300" y="3594100"/>
          <p14:tracePt t="98051" x="4514850" y="3581400"/>
          <p14:tracePt t="98067" x="4464050" y="3568700"/>
          <p14:tracePt t="98085" x="4400550" y="3549650"/>
          <p14:tracePt t="98100" x="4375150" y="3543300"/>
          <p14:tracePt t="98116" x="4356100" y="3517900"/>
          <p14:tracePt t="98133" x="4330700" y="3505200"/>
          <p14:tracePt t="98150" x="4318000" y="3498850"/>
          <p14:tracePt t="98166" x="4298950" y="3486150"/>
          <p14:tracePt t="98213" x="4292600" y="3486150"/>
          <p14:tracePt t="98221" x="4286250" y="3486150"/>
          <p14:tracePt t="98234" x="4279900" y="3498850"/>
          <p14:tracePt t="98250" x="4254500" y="3536950"/>
          <p14:tracePt t="98268" x="4235450" y="3581400"/>
          <p14:tracePt t="98285" x="4229100" y="3619500"/>
          <p14:tracePt t="98301" x="4216400" y="3657600"/>
          <p14:tracePt t="98316" x="4210050" y="3676650"/>
          <p14:tracePt t="98333" x="4184650" y="3733800"/>
          <p14:tracePt t="98350" x="4165600" y="3784600"/>
          <p14:tracePt t="98366" x="4159250" y="3829050"/>
          <p14:tracePt t="98383" x="4152900" y="3854450"/>
          <p14:tracePt t="98400" x="4146550" y="3873500"/>
          <p14:tracePt t="98417" x="4127500" y="3898900"/>
          <p14:tracePt t="98434" x="4108450" y="3911600"/>
          <p14:tracePt t="98450" x="4089400" y="3924300"/>
          <p14:tracePt t="98467" x="4089400" y="3937000"/>
          <p14:tracePt t="98483" x="4076700" y="3937000"/>
          <p14:tracePt t="98501" x="4070350" y="3937000"/>
          <p14:tracePt t="98517" x="4044950" y="3949700"/>
          <p14:tracePt t="98534" x="4000500" y="3949700"/>
          <p14:tracePt t="98550" x="3962400" y="3968750"/>
          <p14:tracePt t="98566" x="3930650" y="3968750"/>
          <p14:tracePt t="98583" x="3930650" y="3981450"/>
          <p14:tracePt t="98673" x="3924300" y="3987800"/>
          <p14:tracePt t="98681" x="3911600" y="4000500"/>
          <p14:tracePt t="98686" x="3911600" y="4006850"/>
          <p14:tracePt t="98701" x="3898900" y="4038600"/>
          <p14:tracePt t="98717" x="3898900" y="4064000"/>
          <p14:tracePt t="98733" x="3886200" y="4114800"/>
          <p14:tracePt t="98750" x="3867150" y="4146550"/>
          <p14:tracePt t="98766" x="3835400" y="4184650"/>
          <p14:tracePt t="98784" x="3797300" y="4216400"/>
          <p14:tracePt t="98801" x="3714750" y="4267200"/>
          <p14:tracePt t="98816" x="3657600" y="4305300"/>
          <p14:tracePt t="98835" x="3600450" y="4349750"/>
          <p14:tracePt t="98850" x="3594100" y="4362450"/>
          <p14:tracePt t="98977" x="3587750" y="4362450"/>
          <p14:tracePt t="98985" x="3575050" y="4362450"/>
          <p14:tracePt t="98989" x="3575050" y="4368800"/>
          <p14:tracePt t="99000" x="3568700" y="4381500"/>
          <p14:tracePt t="99017" x="3536950" y="4400550"/>
          <p14:tracePt t="99033" x="3524250" y="4425950"/>
          <p14:tracePt t="99051" x="3498850" y="4470400"/>
          <p14:tracePt t="99067" x="3454400" y="4546600"/>
          <p14:tracePt t="99083" x="3390900" y="4610100"/>
          <p14:tracePt t="99102" x="3244850" y="4762500"/>
          <p14:tracePt t="99117" x="3124200" y="4864100"/>
          <p14:tracePt t="99133" x="2997200" y="4959350"/>
          <p14:tracePt t="99150" x="2882900" y="5022850"/>
          <p14:tracePt t="99167" x="2863850" y="5048250"/>
          <p14:tracePt t="99318" x="2851150" y="5048250"/>
          <p14:tracePt t="99321" x="2851150" y="5054600"/>
          <p14:tracePt t="99333" x="2844800" y="5086350"/>
          <p14:tracePt t="99350" x="2832100" y="5143500"/>
          <p14:tracePt t="99367" x="2813050" y="5213350"/>
          <p14:tracePt t="99383" x="2794000" y="5295900"/>
          <p14:tracePt t="99400" x="2774950" y="5378450"/>
          <p14:tracePt t="99417" x="2749550" y="5480050"/>
          <p14:tracePt t="99433" x="2679700" y="5588000"/>
          <p14:tracePt t="99450" x="2571750" y="5689600"/>
          <p14:tracePt t="99466" x="2419350" y="5791200"/>
          <p14:tracePt t="99483" x="2273300" y="5880100"/>
          <p14:tracePt t="99500" x="2152650" y="5949950"/>
          <p14:tracePt t="99517" x="2101850" y="5975350"/>
          <p14:tracePt t="99534" x="2095500" y="5981700"/>
          <p14:tracePt t="99566" x="2082800" y="5981700"/>
          <p14:tracePt t="99574" x="2076450" y="5981700"/>
          <p14:tracePt t="99583" x="2063750" y="5981700"/>
          <p14:tracePt t="99600" x="2025650" y="5969000"/>
          <p14:tracePt t="99616" x="1981200" y="5962650"/>
          <p14:tracePt t="99633" x="1955800" y="5956300"/>
          <p14:tracePt t="99649" x="1943100" y="5956300"/>
          <p14:tracePt t="99683" x="1930400" y="5956300"/>
          <p14:tracePt t="99699" x="1924050" y="5981700"/>
          <p14:tracePt t="99716" x="1892300" y="6000750"/>
          <p14:tracePt t="99733" x="1822450" y="6038850"/>
          <p14:tracePt t="99751" x="1727200" y="6083300"/>
          <p14:tracePt t="99768" x="1708150" y="6096000"/>
          <p14:tracePt t="99784" x="1708150" y="6102350"/>
          <p14:tracePt t="99800" x="1701800" y="6102350"/>
          <p14:tracePt t="99816" x="1676400" y="6083300"/>
          <p14:tracePt t="99833" x="1644650" y="6032500"/>
          <p14:tracePt t="99850" x="1612900" y="5981700"/>
          <p14:tracePt t="99866" x="1574800" y="5962650"/>
          <p14:tracePt t="99883" x="1568450" y="5937250"/>
          <p14:tracePt t="99899" x="1568450" y="5924550"/>
          <p14:tracePt t="99958" x="1568450" y="5918200"/>
          <p14:tracePt t="99967" x="1568450" y="5905500"/>
          <p14:tracePt t="99971" x="1568450" y="5899150"/>
          <p14:tracePt t="99983" x="1568450" y="5880100"/>
          <p14:tracePt t="100001" x="1568450" y="5848350"/>
          <p14:tracePt t="100016" x="1600200" y="5772150"/>
          <p14:tracePt t="100033" x="1651000" y="5708650"/>
          <p14:tracePt t="100050" x="1701800" y="5626100"/>
          <p14:tracePt t="100066" x="1752600" y="5556250"/>
          <p14:tracePt t="100083" x="1797050" y="5505450"/>
          <p14:tracePt t="100100" x="1822450" y="5480050"/>
          <p14:tracePt t="100119" x="1860550" y="5480050"/>
          <p14:tracePt t="100134" x="1911350" y="5480050"/>
          <p14:tracePt t="100149" x="1936750" y="5480050"/>
          <p14:tracePt t="100166" x="1949450" y="5480050"/>
          <p14:tracePt t="100200" x="1962150" y="5480050"/>
          <p14:tracePt t="100263" x="1955800" y="5480050"/>
          <p14:tracePt t="100270" x="1949450" y="5480050"/>
          <p14:tracePt t="100278" x="1943100" y="5480050"/>
          <p14:tracePt t="100283" x="1943100" y="5473700"/>
          <p14:tracePt t="100300" x="1943100" y="5467350"/>
          <p14:tracePt t="100316" x="1943100" y="5454650"/>
          <p14:tracePt t="100334" x="1943100" y="5448300"/>
          <p14:tracePt t="100350" x="1943100" y="5435600"/>
          <p14:tracePt t="100366" x="1955800" y="5429250"/>
          <p14:tracePt t="100383" x="2006600" y="5391150"/>
          <p14:tracePt t="100400" x="2057400" y="5359400"/>
          <p14:tracePt t="100417" x="2127250" y="5334000"/>
          <p14:tracePt t="100433" x="2184400" y="5321300"/>
          <p14:tracePt t="100435" x="2197100" y="5321300"/>
          <p14:tracePt t="100449" x="2209800" y="5308600"/>
          <p14:tracePt t="100466" x="2216150" y="5308600"/>
          <p14:tracePt t="100506" x="2216150" y="5314950"/>
          <p14:tracePt t="100514" x="2216150" y="5321300"/>
          <p14:tracePt t="100567" x="2216150" y="5327650"/>
          <p14:tracePt t="100575" x="2216150" y="5334000"/>
          <p14:tracePt t="100631" x="2209800" y="5327650"/>
          <p14:tracePt t="100634" x="2190750" y="5314950"/>
          <p14:tracePt t="100638" x="2184400" y="5308600"/>
          <p14:tracePt t="100650" x="2171700" y="5295900"/>
          <p14:tracePt t="100666" x="2101850" y="5194300"/>
          <p14:tracePt t="100683" x="2051050" y="5118100"/>
          <p14:tracePt t="100700" x="2032000" y="5080000"/>
          <p14:tracePt t="100716" x="2025650" y="5067300"/>
          <p14:tracePt t="100733" x="2019300" y="5067300"/>
          <p14:tracePt t="100779" x="2019300" y="5054600"/>
          <p14:tracePt t="100786" x="2019300" y="5048250"/>
          <p14:tracePt t="100799" x="2032000" y="5035550"/>
          <p14:tracePt t="100816" x="2057400" y="5016500"/>
          <p14:tracePt t="100833" x="2076450" y="5016500"/>
          <p14:tracePt t="100866" x="2089150" y="5016500"/>
          <p14:tracePt t="100885" x="2120900" y="5035550"/>
          <p14:tracePt t="100900" x="2152650" y="5067300"/>
          <p14:tracePt t="100916" x="2184400" y="5099050"/>
          <p14:tracePt t="100933" x="2203450" y="5137150"/>
          <p14:tracePt t="100950" x="2228850" y="5168900"/>
          <p14:tracePt t="100966" x="2235200" y="5181600"/>
          <p14:tracePt t="100983" x="2241550" y="5181600"/>
          <p14:tracePt t="101063" x="2247900" y="5181600"/>
          <p14:tracePt t="101070" x="2260600" y="5181600"/>
          <p14:tracePt t="101095" x="2266950" y="5181600"/>
          <p14:tracePt t="101098" x="2273300" y="5181600"/>
          <p14:tracePt t="101107" x="2279650" y="5181600"/>
          <p14:tracePt t="101123" x="2286000" y="5181600"/>
          <p14:tracePt t="101133" x="2305050" y="5181600"/>
          <p14:tracePt t="101149" x="2349500" y="5175250"/>
          <p14:tracePt t="101166" x="2387600" y="5175250"/>
          <p14:tracePt t="101182" x="2432050" y="5187950"/>
          <p14:tracePt t="101199" x="2501900" y="5207000"/>
          <p14:tracePt t="101216" x="2597150" y="5232400"/>
          <p14:tracePt t="101233" x="2667000" y="5264150"/>
          <p14:tracePt t="101250" x="2717800" y="5289550"/>
          <p14:tracePt t="101267" x="2730500" y="5289550"/>
          <p14:tracePt t="101307" x="2736850" y="5289550"/>
          <p14:tracePt t="101319" x="2755900" y="5276850"/>
          <p14:tracePt t="101333" x="2774950" y="5270500"/>
          <p14:tracePt t="101349" x="2794000" y="5257800"/>
          <p14:tracePt t="101366" x="2800350" y="5245100"/>
          <p14:tracePt t="101384" x="2825750" y="5232400"/>
          <p14:tracePt t="101399" x="2844800" y="5219700"/>
          <p14:tracePt t="101416" x="2857500" y="5194300"/>
          <p14:tracePt t="101433" x="2882900" y="5175250"/>
          <p14:tracePt t="101450" x="2990850" y="5054600"/>
          <p14:tracePt t="101466" x="3073400" y="5016500"/>
          <p14:tracePt t="101483" x="3124200" y="5029200"/>
          <p14:tracePt t="101500" x="3130550" y="5029200"/>
          <p14:tracePt t="104437" x="3143250" y="5029200"/>
          <p14:tracePt t="104441" x="3149600" y="5029200"/>
          <p14:tracePt t="104449" x="3181350" y="5048250"/>
          <p14:tracePt t="104466" x="3289300" y="5118100"/>
          <p14:tracePt t="104482" x="3422650" y="5194300"/>
          <p14:tracePt t="104499" x="3632200" y="5276850"/>
          <p14:tracePt t="104516" x="3841750" y="5321300"/>
          <p14:tracePt t="104533" x="4095750" y="5295900"/>
          <p14:tracePt t="104550" x="4210050" y="5257800"/>
          <p14:tracePt t="104566" x="4298950" y="5219700"/>
          <p14:tracePt t="104583" x="4425950" y="5168900"/>
          <p14:tracePt t="104599" x="4533900" y="5143500"/>
          <p14:tracePt t="104616" x="4616450" y="5130800"/>
          <p14:tracePt t="104633" x="4699000" y="5111750"/>
          <p14:tracePt t="104649" x="4794250" y="5092700"/>
          <p14:tracePt t="104666" x="4914900" y="5137150"/>
          <p14:tracePt t="104682" x="5118100" y="5207000"/>
          <p14:tracePt t="104699" x="5391150" y="5295900"/>
          <p14:tracePt t="104716" x="5638800" y="5353050"/>
          <p14:tracePt t="104733" x="5822950" y="5397500"/>
          <p14:tracePt t="104749" x="6013450" y="5435600"/>
          <p14:tracePt t="104766" x="6184900" y="5416550"/>
          <p14:tracePt t="104782" x="6299200" y="5346700"/>
          <p14:tracePt t="104799" x="6305550" y="5346700"/>
          <p14:tracePt t="104849" x="6299200" y="5346700"/>
          <p14:tracePt t="104853" x="6286500" y="5346700"/>
          <p14:tracePt t="104867" x="6280150" y="5346700"/>
          <p14:tracePt t="104989" x="6273800" y="5346700"/>
          <p14:tracePt t="104997" x="6267450" y="5346700"/>
          <p14:tracePt t="105013" x="6261100" y="5346700"/>
          <p14:tracePt t="105022" x="6254750" y="5346700"/>
          <p14:tracePt t="105101" x="6242050" y="5346700"/>
          <p14:tracePt t="105105" x="6235700" y="5346700"/>
          <p14:tracePt t="105115" x="6223000" y="5340350"/>
          <p14:tracePt t="105132" x="6223000" y="5327650"/>
          <p14:tracePt t="105149" x="6248400" y="5295900"/>
          <p14:tracePt t="105166" x="6292850" y="5264150"/>
          <p14:tracePt t="105182" x="6311900" y="5232400"/>
          <p14:tracePt t="105270" x="6299200" y="5232400"/>
          <p14:tracePt t="105445" x="6299200" y="5226050"/>
          <p14:tracePt t="105450" x="6305550" y="5226050"/>
          <p14:tracePt t="105453" x="6311900" y="5219700"/>
          <p14:tracePt t="105466" x="6343650" y="5194300"/>
          <p14:tracePt t="105483" x="6394450" y="5162550"/>
          <p14:tracePt t="105499" x="6432550" y="5130800"/>
          <p14:tracePt t="105516" x="6464300" y="5105400"/>
          <p14:tracePt t="105533" x="6521450" y="5067300"/>
          <p14:tracePt t="105551" x="6565900" y="5035550"/>
          <p14:tracePt t="105565" x="6597650" y="5016500"/>
          <p14:tracePt t="105583" x="6623050" y="5003800"/>
          <p14:tracePt t="105599" x="6635750" y="4991100"/>
          <p14:tracePt t="105616" x="6642100" y="4991100"/>
          <p14:tracePt t="105797" x="6635750" y="4991100"/>
          <p14:tracePt t="105838" x="6629400" y="4991100"/>
          <p14:tracePt t="105846" x="6623050" y="4991100"/>
          <p14:tracePt t="105854" x="6610350" y="4991100"/>
          <p14:tracePt t="105866" x="6604000" y="4991100"/>
          <p14:tracePt t="105882" x="6584950" y="5010150"/>
          <p14:tracePt t="105899" x="6559550" y="5029200"/>
          <p14:tracePt t="105915" x="6546850" y="5029200"/>
          <p14:tracePt t="105932" x="6527800" y="5048250"/>
          <p14:tracePt t="105949" x="6515100" y="5048250"/>
          <p14:tracePt t="105965" x="6502400" y="5048250"/>
          <p14:tracePt t="105982" x="6451600" y="5048250"/>
          <p14:tracePt t="105999" x="6369050" y="5041900"/>
          <p14:tracePt t="106016" x="6254750" y="5010150"/>
          <p14:tracePt t="106033" x="6127750" y="4984750"/>
          <p14:tracePt t="106050" x="5905500" y="4927600"/>
          <p14:tracePt t="106065" x="5734050" y="4876800"/>
          <p14:tracePt t="106082" x="5607050" y="4794250"/>
          <p14:tracePt t="106099" x="5499100" y="4749800"/>
          <p14:tracePt t="106116" x="5429250" y="4749800"/>
          <p14:tracePt t="106133" x="5403850" y="4756150"/>
          <p14:tracePt t="106166" x="5391150" y="4743450"/>
          <p14:tracePt t="106182" x="5372100" y="4730750"/>
          <p14:tracePt t="106306" x="5384800" y="4724400"/>
          <p14:tracePt t="106310" x="5391150" y="4718050"/>
          <p14:tracePt t="106315" x="5403850" y="4711700"/>
          <p14:tracePt t="106332" x="5480050" y="4679950"/>
          <p14:tracePt t="106349" x="5594350" y="4654550"/>
          <p14:tracePt t="106366" x="5759450" y="4641850"/>
          <p14:tracePt t="106383" x="5911850" y="4641850"/>
          <p14:tracePt t="106399" x="6083300" y="4641850"/>
          <p14:tracePt t="106415" x="6242050" y="4648200"/>
          <p14:tracePt t="106432" x="6419850" y="4648200"/>
          <p14:tracePt t="106435" x="6470650" y="4648200"/>
          <p14:tracePt t="106449" x="6635750" y="4648200"/>
          <p14:tracePt t="106466" x="6864350" y="4629150"/>
          <p14:tracePt t="106483" x="7112000" y="4597400"/>
          <p14:tracePt t="106499" x="7264400" y="4584700"/>
          <p14:tracePt t="106516" x="7378700" y="4578350"/>
          <p14:tracePt t="106533" x="7473950" y="4597400"/>
          <p14:tracePt t="106549" x="7594600" y="4667250"/>
          <p14:tracePt t="106566" x="7886700" y="4762500"/>
          <p14:tracePt t="106583" x="7943850" y="4781550"/>
          <p14:tracePt t="106599" x="8089900" y="4794250"/>
          <p14:tracePt t="106617" x="8185150" y="4806950"/>
          <p14:tracePt t="106649" x="8197850" y="4806950"/>
          <p14:tracePt t="106762" x="8197850" y="4794250"/>
          <p14:tracePt t="106911" x="8197850" y="4787900"/>
          <p14:tracePt t="106918" x="8178800" y="4781550"/>
          <p14:tracePt t="106922" x="8153400" y="4768850"/>
          <p14:tracePt t="106932" x="8070850" y="4762500"/>
          <p14:tracePt t="106949" x="8020050" y="4762500"/>
          <p14:tracePt t="106995" x="8007350" y="4762500"/>
          <p14:tracePt t="107002" x="8001000" y="4762500"/>
          <p14:tracePt t="107031" x="7994650" y="4762500"/>
          <p14:tracePt t="107039" x="7988300" y="4762500"/>
          <p14:tracePt t="107051" x="7981950" y="4762500"/>
          <p14:tracePt t="107066" x="7969250" y="4762500"/>
          <p14:tracePt t="107110" x="7962900" y="4762500"/>
          <p14:tracePt t="107118" x="7956550" y="4762500"/>
          <p14:tracePt t="107138" x="7950200" y="4762500"/>
          <p14:tracePt t="107146" x="7943850" y="4762500"/>
          <p14:tracePt t="107162" x="7931150" y="4762500"/>
          <p14:tracePt t="107170" x="7924800" y="4762500"/>
          <p14:tracePt t="107202" x="7918450" y="4762500"/>
          <p14:tracePt t="107211" x="7912100" y="4762500"/>
          <p14:tracePt t="107218" x="7905750" y="4762500"/>
          <p14:tracePt t="107232" x="7886700" y="4762500"/>
          <p14:tracePt t="107249" x="7867650" y="4762500"/>
          <p14:tracePt t="107266" x="7810500" y="4762500"/>
          <p14:tracePt t="107282" x="7759700" y="4743450"/>
          <p14:tracePt t="107300" x="7696200" y="4743450"/>
          <p14:tracePt t="107317" x="7632700" y="4724400"/>
          <p14:tracePt t="107333" x="7556500" y="4724400"/>
          <p14:tracePt t="107349" x="7461250" y="4724400"/>
          <p14:tracePt t="107366" x="7359650" y="4730750"/>
          <p14:tracePt t="107383" x="7105650" y="4775200"/>
          <p14:tracePt t="107399" x="6921500" y="4819650"/>
          <p14:tracePt t="107416" x="6781800" y="4845050"/>
          <p14:tracePt t="107432" x="6769100" y="4845050"/>
          <p14:tracePt t="107474" x="6775450" y="4845050"/>
          <p14:tracePt t="107566" x="6769100" y="4845050"/>
          <p14:tracePt t="107570" x="6762750" y="4845050"/>
          <p14:tracePt t="107584" x="6750050" y="4826000"/>
          <p14:tracePt t="107703" x="6750050" y="4813300"/>
          <p14:tracePt t="107711" x="6750050" y="4806950"/>
          <p14:tracePt t="107731" x="6750050" y="4819650"/>
          <p14:tracePt t="107734" x="6756400" y="4819650"/>
          <p14:tracePt t="107749" x="6769100" y="4819650"/>
          <p14:tracePt t="107766" x="6794500" y="4819650"/>
          <p14:tracePt t="107802" x="6794500" y="4813300"/>
          <p14:tracePt t="107816" x="6807200" y="4800600"/>
          <p14:tracePt t="107833" x="6832600" y="4768850"/>
          <p14:tracePt t="107849" x="6870700" y="4743450"/>
          <p14:tracePt t="107867" x="6889750" y="4730750"/>
          <p14:tracePt t="107882" x="6902450" y="4730750"/>
          <p14:tracePt t="107899" x="6902450" y="4718050"/>
          <p14:tracePt t="107915" x="6915150" y="4705350"/>
          <p14:tracePt t="107932" x="6940550" y="4699000"/>
          <p14:tracePt t="107949" x="6978650" y="4692650"/>
          <p14:tracePt t="107966" x="6991350" y="4686300"/>
          <p14:tracePt t="107982" x="7010400" y="4686300"/>
          <p14:tracePt t="108027" x="7016750" y="4686300"/>
          <p14:tracePt t="108035" x="7023100" y="4686300"/>
          <p14:tracePt t="108049" x="7029450" y="4686300"/>
          <p14:tracePt t="108066" x="7035800" y="4686300"/>
          <p14:tracePt t="108091" x="7048500" y="4686300"/>
          <p14:tracePt t="108099" x="7054850" y="4686300"/>
          <p14:tracePt t="108116" x="7073900" y="4686300"/>
          <p14:tracePt t="108132" x="7112000" y="4686300"/>
          <p14:tracePt t="108149" x="7162800" y="4692650"/>
          <p14:tracePt t="108165" x="7175500" y="4711700"/>
          <p14:tracePt t="108182" x="7194550" y="4711700"/>
          <p14:tracePt t="108220" x="7194550" y="4718050"/>
          <p14:tracePt t="108232" x="7194550" y="4730750"/>
          <p14:tracePt t="108249" x="7194550" y="4737100"/>
          <p14:tracePt t="108376" x="7194550" y="4730750"/>
          <p14:tracePt t="108404" x="7194550" y="4724400"/>
          <p14:tracePt t="108408" x="7200900" y="4724400"/>
          <p14:tracePt t="108415" x="7200900" y="4718050"/>
          <p14:tracePt t="108432" x="7207250" y="4718050"/>
          <p14:tracePt t="108608" x="7200900" y="4705350"/>
          <p14:tracePt t="108616" x="7194550" y="4699000"/>
          <p14:tracePt t="108620" x="7181850" y="4692650"/>
          <p14:tracePt t="108632" x="7162800" y="4686300"/>
          <p14:tracePt t="108648" x="7131050" y="4667250"/>
          <p14:tracePt t="108666" x="7099300" y="4648200"/>
          <p14:tracePt t="108682" x="7029450" y="4629150"/>
          <p14:tracePt t="108699" x="6921500" y="4603750"/>
          <p14:tracePt t="108715" x="6877050" y="4591050"/>
          <p14:tracePt t="108732" x="6858000" y="4591050"/>
          <p14:tracePt t="108775" x="6851650" y="4591050"/>
          <p14:tracePt t="108785" x="6845300" y="4591050"/>
          <p14:tracePt t="108800" x="6838950" y="4616450"/>
          <p14:tracePt t="108816" x="6832600" y="4635500"/>
          <p14:tracePt t="108834" x="6813550" y="4654550"/>
          <p14:tracePt t="108849" x="6807200" y="4667250"/>
          <p14:tracePt t="108867" x="6800850" y="4673600"/>
          <p14:tracePt t="108898" x="6794500" y="4673600"/>
          <p14:tracePt t="108916" x="6788150" y="4673600"/>
          <p14:tracePt t="108988" x="6788150" y="4667250"/>
          <p14:tracePt t="109015" x="6788150" y="4660900"/>
          <p14:tracePt t="109024" x="6788150" y="4654550"/>
          <p14:tracePt t="109032" x="6800850" y="4654550"/>
          <p14:tracePt t="109049" x="6851650" y="4635500"/>
          <p14:tracePt t="109065" x="6908800" y="4635500"/>
          <p14:tracePt t="109082" x="6953250" y="4635500"/>
          <p14:tracePt t="109098" x="6985000" y="4635500"/>
          <p14:tracePt t="109115" x="7010400" y="4635500"/>
          <p14:tracePt t="109132" x="7067550" y="4641850"/>
          <p14:tracePt t="109150" x="7124700" y="4648200"/>
          <p14:tracePt t="109165" x="7156450" y="4654550"/>
          <p14:tracePt t="109182" x="7162800" y="4660900"/>
          <p14:tracePt t="109215" x="7175500" y="4660900"/>
          <p14:tracePt t="109248" x="7188200" y="4660900"/>
          <p14:tracePt t="109265" x="7194550" y="4660900"/>
          <p14:tracePt t="109412" x="7194550" y="4654550"/>
          <p14:tracePt t="109448" x="7200900" y="4654550"/>
          <p14:tracePt t="109457" x="7207250" y="4648200"/>
          <p14:tracePt t="109465" x="7207250" y="4641850"/>
          <p14:tracePt t="109482" x="7226300" y="4629150"/>
          <p14:tracePt t="109498" x="7251700" y="4610100"/>
          <p14:tracePt t="109515" x="7283450" y="4591050"/>
          <p14:tracePt t="109532" x="7308850" y="4578350"/>
          <p14:tracePt t="109549" x="7315200" y="4578350"/>
          <p14:tracePt t="109616" x="7321550" y="4578350"/>
          <p14:tracePt t="109620" x="7327900" y="4578350"/>
          <p14:tracePt t="109632" x="7372350" y="4578350"/>
          <p14:tracePt t="109649" x="7435850" y="4578350"/>
          <p14:tracePt t="109665" x="7486650" y="4578350"/>
          <p14:tracePt t="109683" x="7505700" y="4578350"/>
          <p14:tracePt t="109792" x="7512050" y="4578350"/>
          <p14:tracePt t="109801" x="7518400" y="4578350"/>
          <p14:tracePt t="109804" x="7524750" y="4578350"/>
          <p14:tracePt t="109817" x="7556500" y="4578350"/>
          <p14:tracePt t="109832" x="7607300" y="4578350"/>
          <p14:tracePt t="109848" x="7626350" y="4578350"/>
          <p14:tracePt t="109865" x="7626350" y="4584700"/>
          <p14:tracePt t="110237" x="7626350" y="4597400"/>
          <p14:tracePt t="110245" x="7626350" y="4603750"/>
          <p14:tracePt t="110273" x="7632700" y="4603750"/>
          <p14:tracePt t="110281" x="7645400" y="4603750"/>
          <p14:tracePt t="110325" x="7651750" y="4603750"/>
          <p14:tracePt t="110333" x="7658100" y="4603750"/>
          <p14:tracePt t="110421" x="7658100" y="4591050"/>
          <p14:tracePt t="110445" x="7664450" y="4584700"/>
          <p14:tracePt t="110449" x="7670800" y="4584700"/>
          <p14:tracePt t="110453" x="7683500" y="4578350"/>
          <p14:tracePt t="110465" x="7696200" y="4565650"/>
          <p14:tracePt t="110482" x="7727950" y="4546600"/>
          <p14:tracePt t="110498" x="7747000" y="4546600"/>
          <p14:tracePt t="110515" x="7766050" y="4533900"/>
          <p14:tracePt t="110532" x="7785100" y="4521200"/>
          <p14:tracePt t="110549" x="7810500" y="4508500"/>
          <p14:tracePt t="110565" x="7829550" y="4502150"/>
          <p14:tracePt t="110609" x="7842250" y="4502150"/>
          <p14:tracePt t="110615" x="7848600" y="4495800"/>
          <p14:tracePt t="110634" x="7937500" y="4457700"/>
          <p14:tracePt t="110650" x="8051800" y="4432300"/>
          <p14:tracePt t="110665" x="8172450" y="4387850"/>
          <p14:tracePt t="110682" x="8286750" y="4387850"/>
          <p14:tracePt t="110699" x="8350250" y="4387850"/>
          <p14:tracePt t="110715" x="8375650" y="4387850"/>
          <p14:tracePt t="110873" x="8375650" y="4394200"/>
          <p14:tracePt t="110882" x="8375650" y="4400550"/>
          <p14:tracePt t="110893" x="8375650" y="4406900"/>
          <p14:tracePt t="110901" x="8375650" y="4413250"/>
          <p14:tracePt t="110973" x="8375650" y="4419600"/>
          <p14:tracePt t="110981" x="8375650" y="4432300"/>
          <p14:tracePt t="111021" x="8375650" y="4438650"/>
          <p14:tracePt t="111029" x="8375650" y="4445000"/>
          <p14:tracePt t="111037" x="8375650" y="4451350"/>
          <p14:tracePt t="111048" x="8375650" y="4457700"/>
          <p14:tracePt t="111066" x="8375650" y="4476750"/>
          <p14:tracePt t="111082" x="8375650" y="4489450"/>
          <p14:tracePt t="111210" x="8369300" y="4489450"/>
          <p14:tracePt t="111217" x="8356600" y="4489450"/>
          <p14:tracePt t="111222" x="8350250" y="4495800"/>
          <p14:tracePt t="111231" x="8337550" y="4514850"/>
          <p14:tracePt t="111249" x="8274050" y="4533900"/>
          <p14:tracePt t="111265" x="8229600" y="4552950"/>
          <p14:tracePt t="111281" x="8166100" y="4552950"/>
          <p14:tracePt t="111298" x="8147050" y="4572000"/>
          <p14:tracePt t="111315" x="8140700" y="4572000"/>
          <p14:tracePt t="111413" x="8140700" y="4565650"/>
          <p14:tracePt t="111421" x="8153400" y="4559300"/>
          <p14:tracePt t="111432" x="8159750" y="4546600"/>
          <p14:tracePt t="111448" x="8178800" y="4527550"/>
          <p14:tracePt t="111465" x="8216900" y="4514850"/>
          <p14:tracePt t="111482" x="8286750" y="4514850"/>
          <p14:tracePt t="111499" x="8388350" y="4514850"/>
          <p14:tracePt t="111515" x="8515350" y="4514850"/>
          <p14:tracePt t="111532" x="8629650" y="4527550"/>
          <p14:tracePt t="111549" x="8705850" y="4533900"/>
          <p14:tracePt t="111565" x="8731250" y="4540250"/>
          <p14:tracePt t="111598" x="8731250" y="4552950"/>
          <p14:tracePt t="111615" x="8731250" y="4559300"/>
          <p14:tracePt t="111710" x="8737600" y="4559300"/>
          <p14:tracePt t="111717" x="8743950" y="4559300"/>
          <p14:tracePt t="111722" x="8750300" y="4559300"/>
          <p14:tracePt t="111731" x="8769350" y="4546600"/>
          <p14:tracePt t="111749" x="8839200" y="4521200"/>
          <p14:tracePt t="111765" x="8921750" y="4502150"/>
          <p14:tracePt t="111782" x="8997950" y="4483100"/>
          <p14:tracePt t="111798" x="9036050" y="4476750"/>
          <p14:tracePt t="111815" x="9074150" y="4470400"/>
          <p14:tracePt t="111832" x="9105900" y="4464050"/>
          <p14:tracePt t="111848" x="9112250" y="4464050"/>
          <p14:tracePt t="111866" x="9131300" y="4445000"/>
          <p14:tracePt t="111973" x="9124950" y="4445000"/>
          <p14:tracePt t="111981" x="9118600" y="4445000"/>
          <p14:tracePt t="112093" x="9112250" y="4445000"/>
          <p14:tracePt t="112101" x="9105900" y="4445000"/>
          <p14:tracePt t="112146" x="9105900" y="4457700"/>
          <p14:tracePt t="112303" x="9112250" y="4457700"/>
          <p14:tracePt t="112306" x="9118600" y="4457700"/>
          <p14:tracePt t="112315" x="9131300" y="4457700"/>
          <p14:tracePt t="112332" x="9144000" y="4457700"/>
          <p14:tracePt t="112349" x="9150350" y="4457700"/>
          <p14:tracePt t="112365" x="9188450" y="4457700"/>
          <p14:tracePt t="112383" x="9309100" y="4457700"/>
          <p14:tracePt t="112398" x="9436100" y="4464050"/>
          <p14:tracePt t="112415" x="9556750" y="4527550"/>
          <p14:tracePt t="112431" x="9601200" y="4540250"/>
          <p14:tracePt t="112449" x="9613900" y="4540250"/>
          <p14:tracePt t="112502" x="9613900" y="4546600"/>
          <p14:tracePt t="112510" x="9613900" y="4559300"/>
          <p14:tracePt t="112523" x="9607550" y="4565650"/>
          <p14:tracePt t="112531" x="9594850" y="4572000"/>
          <p14:tracePt t="112548" x="9544050" y="4591050"/>
          <p14:tracePt t="112566" x="9442450" y="4622800"/>
          <p14:tracePt t="112582" x="9340850" y="4635500"/>
          <p14:tracePt t="112598" x="9251950" y="4641850"/>
          <p14:tracePt t="112615" x="9182100" y="4641850"/>
          <p14:tracePt t="112632" x="9124950" y="4641850"/>
          <p14:tracePt t="112648" x="9080500" y="4635500"/>
          <p14:tracePt t="112665" x="9036050" y="4635500"/>
          <p14:tracePt t="112683" x="8978900" y="4635500"/>
          <p14:tracePt t="112698" x="8940800" y="4635500"/>
          <p14:tracePt t="112715" x="8864600" y="4641850"/>
          <p14:tracePt t="112731" x="8743950" y="4711700"/>
          <p14:tracePt t="112748" x="8737600" y="4718050"/>
          <p14:tracePt t="112867" x="8743950" y="4718050"/>
          <p14:tracePt t="112878" x="8756650" y="4718050"/>
          <p14:tracePt t="112882" x="8763000" y="4718050"/>
          <p14:tracePt t="112898" x="8794750" y="4718050"/>
          <p14:tracePt t="112915" x="8839200" y="4705350"/>
          <p14:tracePt t="112931" x="8890000" y="4692650"/>
          <p14:tracePt t="112948" x="8928100" y="4686300"/>
          <p14:tracePt t="112951" x="8934450" y="4679950"/>
          <p14:tracePt t="112965" x="8953500" y="4679950"/>
          <p14:tracePt t="112982" x="8966200" y="4679950"/>
          <p14:tracePt t="112998" x="8978900" y="4679950"/>
          <p14:tracePt t="113031" x="8985250" y="4667250"/>
          <p14:tracePt t="113048" x="8991600" y="4667250"/>
          <p14:tracePt t="113166" x="8991600" y="4654550"/>
          <p14:tracePt t="113171" x="9004300" y="4654550"/>
          <p14:tracePt t="113182" x="9036050" y="4641850"/>
          <p14:tracePt t="113198" x="9086850" y="4622800"/>
          <p14:tracePt t="113215" x="9163050" y="4597400"/>
          <p14:tracePt t="113232" x="9220200" y="4597400"/>
          <p14:tracePt t="113248" x="9271000" y="4584700"/>
          <p14:tracePt t="113265" x="9340850" y="4565650"/>
          <p14:tracePt t="113282" x="9372600" y="4552950"/>
          <p14:tracePt t="113334" x="9385300" y="4565650"/>
          <p14:tracePt t="113338" x="9391650" y="4565650"/>
          <p14:tracePt t="113348" x="9410700" y="4565650"/>
          <p14:tracePt t="113365" x="9480550" y="4572000"/>
          <p14:tracePt t="113383" x="9626600" y="4572000"/>
          <p14:tracePt t="113398" x="9696450" y="4572000"/>
          <p14:tracePt t="113414" x="9798050" y="4572000"/>
          <p14:tracePt t="113432" x="9829800" y="4572000"/>
          <p14:tracePt t="113465" x="9842500" y="4572000"/>
          <p14:tracePt t="113498" x="9842500" y="4578350"/>
          <p14:tracePt t="113515" x="9874250" y="4584700"/>
          <p14:tracePt t="113531" x="9925050" y="4584700"/>
          <p14:tracePt t="113548" x="9963150" y="4584700"/>
          <p14:tracePt t="113565" x="9982200" y="4584700"/>
          <p14:tracePt t="113582" x="10007600" y="4584700"/>
          <p14:tracePt t="113864" x="10001250" y="4597400"/>
          <p14:tracePt t="113866" x="9982200" y="4597400"/>
          <p14:tracePt t="113882" x="9944100" y="4610100"/>
          <p14:tracePt t="113898" x="9893300" y="4635500"/>
          <p14:tracePt t="113914" x="9810750" y="4679950"/>
          <p14:tracePt t="113932" x="9683750" y="4711700"/>
          <p14:tracePt t="113948" x="9531350" y="4749800"/>
          <p14:tracePt t="113950" x="9455150" y="4762500"/>
          <p14:tracePt t="113964" x="9251950" y="4787900"/>
          <p14:tracePt t="113982" x="8966200" y="4832350"/>
          <p14:tracePt t="113998" x="8769350" y="4876800"/>
          <p14:tracePt t="114014" x="8629650" y="4908550"/>
          <p14:tracePt t="114031" x="8394700" y="4953000"/>
          <p14:tracePt t="114048" x="8147050" y="4997450"/>
          <p14:tracePt t="114065" x="7848600" y="5022850"/>
          <p14:tracePt t="114084" x="7404100" y="5105400"/>
          <p14:tracePt t="114099" x="6985000" y="5156200"/>
          <p14:tracePt t="114114" x="6654800" y="5194300"/>
          <p14:tracePt t="114132" x="6413500" y="5219700"/>
          <p14:tracePt t="114148" x="6203950" y="5245100"/>
          <p14:tracePt t="114165" x="6064250" y="5251450"/>
          <p14:tracePt t="114181" x="5949950" y="5270500"/>
          <p14:tracePt t="114198" x="5822950" y="5283200"/>
          <p14:tracePt t="114214" x="5613400" y="5289550"/>
          <p14:tracePt t="114232" x="5435600" y="5314950"/>
          <p14:tracePt t="114248" x="5264150" y="5314950"/>
          <p14:tracePt t="114265" x="5073650" y="5314950"/>
          <p14:tracePt t="114282" x="4914900" y="5314950"/>
          <p14:tracePt t="114298" x="4775200" y="5308600"/>
          <p14:tracePt t="114315" x="4667250" y="5302250"/>
          <p14:tracePt t="114331" x="4578350" y="5302250"/>
          <p14:tracePt t="114348" x="4508500" y="5302250"/>
          <p14:tracePt t="114365" x="4464050" y="5302250"/>
          <p14:tracePt t="114382" x="4419600" y="5302250"/>
          <p14:tracePt t="114415" x="4413250" y="5283200"/>
          <p14:tracePt t="114432" x="4406900" y="5283200"/>
          <p14:tracePt t="114512" x="4406900" y="5276850"/>
          <p14:tracePt t="114520" x="4406900" y="5270500"/>
          <p14:tracePt t="114523" x="4413250" y="5270500"/>
          <p14:tracePt t="114531" x="4432300" y="5264150"/>
          <p14:tracePt t="114548" x="4489450" y="5226050"/>
          <p14:tracePt t="114565" x="4559300" y="5200650"/>
          <p14:tracePt t="114582" x="4679950" y="5168900"/>
          <p14:tracePt t="114598" x="4819650" y="5143500"/>
          <p14:tracePt t="114615" x="4953000" y="5111750"/>
          <p14:tracePt t="114632" x="5041900" y="5092700"/>
          <p14:tracePt t="114650" x="5111750" y="5086350"/>
          <p14:tracePt t="114665" x="5181600" y="5086350"/>
          <p14:tracePt t="114681" x="5289550" y="5067300"/>
          <p14:tracePt t="114698" x="5391150" y="5048250"/>
          <p14:tracePt t="114714" x="5486400" y="5029200"/>
          <p14:tracePt t="114731" x="5626100" y="5029200"/>
          <p14:tracePt t="114748" x="5734050" y="5041900"/>
          <p14:tracePt t="114765" x="5822950" y="5060950"/>
          <p14:tracePt t="114781" x="5918200" y="5086350"/>
          <p14:tracePt t="114798" x="5988050" y="5105400"/>
          <p14:tracePt t="114814" x="6038850" y="5124450"/>
          <p14:tracePt t="114832" x="6127750" y="5143500"/>
          <p14:tracePt t="114848" x="6172200" y="5149850"/>
          <p14:tracePt t="114864" x="6223000" y="5168900"/>
          <p14:tracePt t="114881" x="6229350" y="5168900"/>
          <p14:tracePt t="115007" x="6242050" y="5168900"/>
          <p14:tracePt t="115016" x="6248400" y="5162550"/>
          <p14:tracePt t="115020" x="6254750" y="5162550"/>
          <p14:tracePt t="115032" x="6267450" y="5149850"/>
          <p14:tracePt t="115048" x="6286500" y="5118100"/>
          <p14:tracePt t="115065" x="6311900" y="5073650"/>
          <p14:tracePt t="115082" x="6330950" y="5029200"/>
          <p14:tracePt t="115100" x="6356350" y="4991100"/>
          <p14:tracePt t="115115" x="6375400" y="4972050"/>
          <p14:tracePt t="115132" x="6394450" y="4953000"/>
          <p14:tracePt t="115148" x="6413500" y="4946650"/>
          <p14:tracePt t="115165" x="6451600" y="4933950"/>
          <p14:tracePt t="115181" x="6559550" y="4876800"/>
          <p14:tracePt t="115198" x="6635750" y="4845050"/>
          <p14:tracePt t="115214" x="6718300" y="4826000"/>
          <p14:tracePt t="115231" x="6877050" y="4756150"/>
          <p14:tracePt t="115248" x="6934200" y="4743450"/>
          <p14:tracePt t="115265" x="6953250" y="4743450"/>
          <p14:tracePt t="115281" x="6959600" y="4743450"/>
          <p14:tracePt t="115376" x="6946900" y="4743450"/>
          <p14:tracePt t="115380" x="6940550" y="4749800"/>
          <p14:tracePt t="115388" x="6934200" y="4749800"/>
          <p14:tracePt t="115398" x="6908800" y="4756150"/>
          <p14:tracePt t="115415" x="6864350" y="4768850"/>
          <p14:tracePt t="115431" x="6858000" y="4768850"/>
          <p14:tracePt t="115465" x="6838950" y="4768850"/>
          <p14:tracePt t="115481" x="6832600" y="4762500"/>
          <p14:tracePt t="115498" x="6819900" y="4749800"/>
          <p14:tracePt t="115515" x="6813550" y="4743450"/>
          <p14:tracePt t="115576" x="6813550" y="4749800"/>
          <p14:tracePt t="115580" x="6800850" y="4756150"/>
          <p14:tracePt t="115587" x="6794500" y="4768850"/>
          <p14:tracePt t="115598" x="6794500" y="4781550"/>
          <p14:tracePt t="115616" x="6781800" y="4813300"/>
          <p14:tracePt t="115632" x="6781800" y="4826000"/>
          <p14:tracePt t="115672" x="6788150" y="4826000"/>
          <p14:tracePt t="115692" x="6794500" y="4826000"/>
          <p14:tracePt t="115698" x="6807200" y="4826000"/>
          <p14:tracePt t="115715" x="6864350" y="4826000"/>
          <p14:tracePt t="115731" x="6921500" y="4826000"/>
          <p14:tracePt t="115748" x="6959600" y="4826000"/>
          <p14:tracePt t="115765" x="6972300" y="4826000"/>
          <p14:tracePt t="115781" x="6991350" y="4794250"/>
          <p14:tracePt t="115798" x="6997700" y="4756150"/>
          <p14:tracePt t="115815" x="6997700" y="4686300"/>
          <p14:tracePt t="115831" x="6997700" y="4660900"/>
          <p14:tracePt t="115848" x="6972300" y="4648200"/>
          <p14:tracePt t="115865" x="6959600" y="4648200"/>
          <p14:tracePt t="115882" x="6953250" y="4660900"/>
          <p14:tracePt t="115900" x="6896100" y="4749800"/>
          <p14:tracePt t="115914" x="6858000" y="4813300"/>
          <p14:tracePt t="115932" x="6813550" y="4895850"/>
          <p14:tracePt t="115948" x="6813550" y="4908550"/>
          <p14:tracePt t="115965" x="6877050" y="4908550"/>
          <p14:tracePt t="115981" x="6991350" y="4895850"/>
          <p14:tracePt t="115998" x="7073900" y="4832350"/>
          <p14:tracePt t="116015" x="7143750" y="4768850"/>
          <p14:tracePt t="116031" x="7181850" y="4718050"/>
          <p14:tracePt t="116048" x="7194550" y="4654550"/>
          <p14:tracePt t="116064" x="7175500" y="4610100"/>
          <p14:tracePt t="116082" x="7131050" y="4584700"/>
          <p14:tracePt t="116098" x="7086600" y="4565650"/>
          <p14:tracePt t="116117" x="7035800" y="4559300"/>
          <p14:tracePt t="116132" x="6997700" y="4559300"/>
          <p14:tracePt t="116148" x="6972300" y="4578350"/>
          <p14:tracePt t="116165" x="6965950" y="4603750"/>
          <p14:tracePt t="116181" x="6965950" y="4616450"/>
          <p14:tracePt t="116198" x="6972300" y="4629150"/>
          <p14:tracePt t="116214" x="6978650" y="4648200"/>
          <p14:tracePt t="116231" x="6991350" y="4654550"/>
          <p14:tracePt t="116320" x="6991350" y="4667250"/>
          <p14:tracePt t="116328" x="6991350" y="4673600"/>
          <p14:tracePt t="116332" x="6985000" y="4673600"/>
          <p14:tracePt t="116347" x="6953250" y="4673600"/>
          <p14:tracePt t="116364" x="6877050" y="4673600"/>
          <p14:tracePt t="116381" x="6775450" y="4692650"/>
          <p14:tracePt t="116398" x="6623050" y="4711700"/>
          <p14:tracePt t="116414" x="6464300" y="4711700"/>
          <p14:tracePt t="116432" x="6311900" y="4705350"/>
          <p14:tracePt t="116449" x="6223000" y="4699000"/>
          <p14:tracePt t="116464" x="6203950" y="4699000"/>
          <p14:tracePt t="116481" x="6197600" y="4699000"/>
          <p14:tracePt t="116506" x="6191250" y="4699000"/>
          <p14:tracePt t="116514" x="6178550" y="4699000"/>
          <p14:tracePt t="116531" x="6127750" y="4775200"/>
          <p14:tracePt t="116548" x="6070600" y="4870450"/>
          <p14:tracePt t="116564" x="6032500" y="4940300"/>
          <p14:tracePt t="116581" x="6026150" y="4959350"/>
          <p14:tracePt t="116599" x="6089650" y="4991100"/>
          <p14:tracePt t="116614" x="6248400" y="5022850"/>
          <p14:tracePt t="116631" x="6432550" y="5048250"/>
          <p14:tracePt t="116648" x="6559550" y="5080000"/>
          <p14:tracePt t="116664" x="6686550" y="5054600"/>
          <p14:tracePt t="116681" x="6788150" y="5022850"/>
          <p14:tracePt t="116699" x="6883400" y="4991100"/>
          <p14:tracePt t="116715" x="6934200" y="4978400"/>
          <p14:tracePt t="116731" x="6953250" y="4978400"/>
          <p14:tracePt t="116748" x="6959600" y="4978400"/>
          <p14:tracePt t="116789" x="6953250" y="4978400"/>
          <p14:tracePt t="116798" x="6940550" y="4984750"/>
          <p14:tracePt t="116815" x="6877050" y="5016500"/>
          <p14:tracePt t="116833" x="6750050" y="5105400"/>
          <p14:tracePt t="116849" x="6654800" y="5175250"/>
          <p14:tracePt t="116864" x="6591300" y="5219700"/>
          <p14:tracePt t="116881" x="6527800" y="5264150"/>
          <p14:tracePt t="116898" x="6521450" y="5283200"/>
          <p14:tracePt t="116931" x="6521450" y="5289550"/>
          <p14:tracePt t="116948" x="6521450" y="5295900"/>
          <p14:tracePt t="116969" x="6527800" y="5295900"/>
          <p14:tracePt t="116981" x="6559550" y="5302250"/>
          <p14:tracePt t="116998" x="6597650" y="5302250"/>
          <p14:tracePt t="117015" x="6635750" y="5302250"/>
          <p14:tracePt t="117031" x="6667500" y="5302250"/>
          <p14:tracePt t="117048" x="6686550" y="5295900"/>
          <p14:tracePt t="117213" x="6673850" y="5295900"/>
          <p14:tracePt t="117217" x="6667500" y="5302250"/>
          <p14:tracePt t="117231" x="6654800" y="5321300"/>
          <p14:tracePt t="117248" x="6623050" y="5321300"/>
          <p14:tracePt t="117264" x="6572250" y="5321300"/>
          <p14:tracePt t="117281" x="6445250" y="5314950"/>
          <p14:tracePt t="117298" x="6286500" y="5264150"/>
          <p14:tracePt t="117314" x="6089650" y="5130800"/>
          <p14:tracePt t="117333" x="5861050" y="4902200"/>
          <p14:tracePt t="117350" x="5765800" y="4679950"/>
          <p14:tracePt t="117365" x="5715000" y="4508500"/>
          <p14:tracePt t="117381" x="5702300" y="4368800"/>
          <p14:tracePt t="117398" x="5702300" y="4292600"/>
          <p14:tracePt t="117414" x="5727700" y="4241800"/>
          <p14:tracePt t="117431" x="5727700" y="4229100"/>
          <p14:tracePt t="117448" x="5746750" y="4229100"/>
          <p14:tracePt t="117450" x="5753100" y="4229100"/>
          <p14:tracePt t="117464" x="5803900" y="4241800"/>
          <p14:tracePt t="117481" x="5930900" y="4343400"/>
          <p14:tracePt t="117498" x="6032500" y="4432300"/>
          <p14:tracePt t="117514" x="6076950" y="4514850"/>
          <p14:tracePt t="117531" x="6089650" y="4616450"/>
          <p14:tracePt t="117548" x="6083300" y="4711700"/>
          <p14:tracePt t="117564" x="6051550" y="4794250"/>
          <p14:tracePt t="117582" x="6026150" y="4845050"/>
          <p14:tracePt t="117598" x="6026150" y="4870450"/>
          <p14:tracePt t="117614" x="6026150" y="4876800"/>
          <p14:tracePt t="117632" x="6051550" y="4883150"/>
          <p14:tracePt t="117648" x="6096000" y="4883150"/>
          <p14:tracePt t="117665" x="6172200" y="4895850"/>
          <p14:tracePt t="117681" x="6267450" y="4921250"/>
          <p14:tracePt t="117698" x="6381750" y="4953000"/>
          <p14:tracePt t="117714" x="6515100" y="4984750"/>
          <p14:tracePt t="117731" x="6629400" y="5010150"/>
          <p14:tracePt t="117747" x="6724650" y="5041900"/>
          <p14:tracePt t="117765" x="6794500" y="5054600"/>
          <p14:tracePt t="117781" x="6819900" y="5054600"/>
          <p14:tracePt t="117797" x="6826250" y="5054600"/>
          <p14:tracePt t="117878" x="6826250" y="5067300"/>
          <p14:tracePt t="117885" x="6826250" y="5073650"/>
          <p14:tracePt t="117890" x="6826250" y="5080000"/>
          <p14:tracePt t="117898" x="6813550" y="5086350"/>
          <p14:tracePt t="117914" x="6807200" y="5137150"/>
          <p14:tracePt t="117931" x="6800850" y="5175250"/>
          <p14:tracePt t="117948" x="6800850" y="5207000"/>
          <p14:tracePt t="117950" x="6800850" y="5213350"/>
          <p14:tracePt t="118029" x="6800850" y="5219700"/>
          <p14:tracePt t="118038" x="6800850" y="5226050"/>
          <p14:tracePt t="118090" x="6800850" y="5238750"/>
          <p14:tracePt t="118093" x="6800850" y="5245100"/>
          <p14:tracePt t="118099" x="6800850" y="5251450"/>
          <p14:tracePt t="118115" x="6794500" y="5276850"/>
          <p14:tracePt t="118131" x="6775450" y="5295900"/>
          <p14:tracePt t="118150" x="6743700" y="5327650"/>
          <p14:tracePt t="118165" x="6731000" y="5327650"/>
          <p14:tracePt t="118181" x="6705600" y="5327650"/>
          <p14:tracePt t="118198" x="6686550" y="5327650"/>
          <p14:tracePt t="118215" x="6667500" y="5321300"/>
          <p14:tracePt t="118231" x="6642100" y="5295900"/>
          <p14:tracePt t="118248" x="6635750" y="5289550"/>
          <p14:tracePt t="118264" x="6635750" y="5264150"/>
          <p14:tracePt t="118281" x="6635750" y="5251450"/>
          <p14:tracePt t="118298" x="6635750" y="5226050"/>
          <p14:tracePt t="118315" x="6635750" y="5219700"/>
          <p14:tracePt t="118332" x="6648450" y="5207000"/>
          <p14:tracePt t="118348" x="6699250" y="5194300"/>
          <p14:tracePt t="118365" x="6750050" y="5181600"/>
          <p14:tracePt t="118382" x="6769100" y="5181600"/>
          <p14:tracePt t="118398" x="6800850" y="5181600"/>
          <p14:tracePt t="118414" x="6838950" y="5219700"/>
          <p14:tracePt t="118431" x="6889750" y="5251450"/>
          <p14:tracePt t="118447" x="6915150" y="5302250"/>
          <p14:tracePt t="118449" x="6915150" y="5308600"/>
          <p14:tracePt t="118464" x="6921500" y="5334000"/>
          <p14:tracePt t="118481" x="6921500" y="5353050"/>
          <p14:tracePt t="118498" x="6921500" y="5372100"/>
          <p14:tracePt t="118514" x="6921500" y="5384800"/>
          <p14:tracePt t="118531" x="6889750" y="5410200"/>
          <p14:tracePt t="118547" x="6781800" y="5467350"/>
          <p14:tracePt t="118564" x="6629400" y="5518150"/>
          <p14:tracePt t="118580" x="6521450" y="5537200"/>
          <p14:tracePt t="118598" x="6413500" y="5537200"/>
          <p14:tracePt t="118614" x="6356350" y="5537200"/>
          <p14:tracePt t="118631" x="6343650" y="5537200"/>
          <p14:tracePt t="118682" x="6343650" y="5530850"/>
          <p14:tracePt t="118690" x="6343650" y="5524500"/>
          <p14:tracePt t="118698" x="6343650" y="5518150"/>
          <p14:tracePt t="118714" x="6375400" y="5492750"/>
          <p14:tracePt t="118731" x="6413500" y="5492750"/>
          <p14:tracePt t="118748" x="6470650" y="5473700"/>
          <p14:tracePt t="118764" x="6546850" y="5454650"/>
          <p14:tracePt t="118781" x="6610350" y="5454650"/>
          <p14:tracePt t="118798" x="6680200" y="5454650"/>
          <p14:tracePt t="118814" x="6718300" y="5441950"/>
          <p14:tracePt t="118831" x="6731000" y="5441950"/>
          <p14:tracePt t="118848" x="6743700" y="5441950"/>
          <p14:tracePt t="118946" x="6743700" y="5435600"/>
          <p14:tracePt t="118950" x="6756400" y="5435600"/>
          <p14:tracePt t="118964" x="6762750" y="5435600"/>
          <p14:tracePt t="119014" x="6769100" y="5435600"/>
          <p14:tracePt t="119023" x="6775450" y="5429250"/>
          <p14:tracePt t="119031" x="6775450" y="5416550"/>
          <p14:tracePt t="119047" x="6794500" y="5410200"/>
          <p14:tracePt t="119064" x="6813550" y="5391150"/>
          <p14:tracePt t="119081" x="6832600" y="5378450"/>
          <p14:tracePt t="119098" x="6838950" y="5372100"/>
          <p14:tracePt t="119114" x="6845300" y="5372100"/>
          <p14:tracePt t="119131" x="6851650" y="5372100"/>
          <p14:tracePt t="119254" x="6851650" y="5365750"/>
          <p14:tracePt t="119258" x="6858000" y="5365750"/>
          <p14:tracePt t="119264" x="6858000" y="5359400"/>
          <p14:tracePt t="119281" x="6870700" y="5353050"/>
          <p14:tracePt t="119298" x="6864350" y="5327650"/>
          <p14:tracePt t="119314" x="6864350" y="5295900"/>
          <p14:tracePt t="119331" x="6851650" y="5264150"/>
          <p14:tracePt t="119348" x="6851650" y="5251450"/>
          <p14:tracePt t="119364" x="6838950" y="5245100"/>
          <p14:tracePt t="119381" x="6838950" y="5238750"/>
          <p14:tracePt t="119455" x="6826250" y="5238750"/>
          <p14:tracePt t="119463" x="6819900" y="5238750"/>
          <p14:tracePt t="119467" x="6819900" y="5245100"/>
          <p14:tracePt t="119481" x="6813550" y="5245100"/>
          <p14:tracePt t="119498" x="6807200" y="5251450"/>
          <p14:tracePt t="119514" x="6807200" y="5257800"/>
          <p14:tracePt t="119563" x="6800850" y="5257800"/>
          <p14:tracePt t="119571" x="6788150" y="5257800"/>
          <p14:tracePt t="119599" x="6781800" y="5257800"/>
          <p14:tracePt t="119606" x="6775450" y="5257800"/>
          <p14:tracePt t="119618" x="6769100" y="5264150"/>
          <p14:tracePt t="119632" x="6750050" y="5276850"/>
          <p14:tracePt t="119648" x="6724650" y="5276850"/>
          <p14:tracePt t="119664" x="6711950" y="5276850"/>
          <p14:tracePt t="119681" x="6699250" y="5289550"/>
          <p14:tracePt t="119831" x="6705600" y="5295900"/>
          <p14:tracePt t="119838" x="6705600" y="5302250"/>
          <p14:tracePt t="119848" x="6718300" y="5314950"/>
          <p14:tracePt t="119865" x="6724650" y="5321300"/>
          <p14:tracePt t="119903" x="6731000" y="5321300"/>
          <p14:tracePt t="119914" x="6737350" y="5321300"/>
          <p14:tracePt t="119931" x="6737350" y="5308600"/>
          <p14:tracePt t="119947" x="6756400" y="5308600"/>
          <p14:tracePt t="119976" x="6756400" y="5302250"/>
          <p14:tracePt t="119980" x="6762750" y="5302250"/>
          <p14:tracePt t="119997" x="6775450" y="5289550"/>
          <p14:tracePt t="120014" x="6794500" y="5283200"/>
          <p14:tracePt t="120030" x="6807200" y="5283200"/>
          <p14:tracePt t="120048" x="6813550" y="5283200"/>
          <p14:tracePt t="120064" x="6845300" y="5270500"/>
          <p14:tracePt t="120080" x="6870700" y="5264150"/>
          <p14:tracePt t="120097" x="6896100" y="5264150"/>
          <p14:tracePt t="120115" x="6921500" y="5251450"/>
          <p14:tracePt t="120491" x="6927850" y="5251450"/>
          <p14:tracePt t="120495" x="6934200" y="5257800"/>
          <p14:tracePt t="120499" x="6946900" y="5264150"/>
          <p14:tracePt t="120514" x="6959600" y="5283200"/>
          <p14:tracePt t="120530" x="7004050" y="5302250"/>
          <p14:tracePt t="120548" x="7073900" y="5334000"/>
          <p14:tracePt t="120564" x="7143750" y="5353050"/>
          <p14:tracePt t="120580" x="7207250" y="5372100"/>
          <p14:tracePt t="120598" x="7251700" y="5391150"/>
          <p14:tracePt t="120614" x="7302500" y="5397500"/>
          <p14:tracePt t="120632" x="7391400" y="5403850"/>
          <p14:tracePt t="120647" x="7473950" y="5403850"/>
          <p14:tracePt t="120664" x="7607300" y="5391150"/>
          <p14:tracePt t="120681" x="7689850" y="5365750"/>
          <p14:tracePt t="120697" x="7721600" y="5359400"/>
          <p14:tracePt t="120716" x="7753350" y="5346700"/>
          <p14:tracePt t="120731" x="7772400" y="5334000"/>
          <p14:tracePt t="120747" x="7804150" y="5308600"/>
          <p14:tracePt t="120764" x="7867650" y="5251450"/>
          <p14:tracePt t="120781" x="7931150" y="5194300"/>
          <p14:tracePt t="120797" x="7975600" y="5130800"/>
          <p14:tracePt t="120814" x="8007350" y="5060950"/>
          <p14:tracePt t="120831" x="8020050" y="4984750"/>
          <p14:tracePt t="120847" x="8039100" y="4895850"/>
          <p14:tracePt t="120864" x="8039100" y="4832350"/>
          <p14:tracePt t="120881" x="8039100" y="4794250"/>
          <p14:tracePt t="120897" x="8032750" y="4762500"/>
          <p14:tracePt t="120914" x="8013700" y="4737100"/>
          <p14:tracePt t="120931" x="8001000" y="4718050"/>
          <p14:tracePt t="120947" x="7981950" y="4711700"/>
          <p14:tracePt t="120949" x="7975600" y="4711700"/>
          <p14:tracePt t="120964" x="7943850" y="4692650"/>
          <p14:tracePt t="120981" x="7905750" y="4692650"/>
          <p14:tracePt t="120997" x="7867650" y="4692650"/>
          <p14:tracePt t="121014" x="7791450" y="4692650"/>
          <p14:tracePt t="121032" x="7689850" y="4692650"/>
          <p14:tracePt t="121047" x="7651750" y="4686300"/>
          <p14:tracePt t="121064" x="7613650" y="4679950"/>
          <p14:tracePt t="121081" x="7607300" y="4660900"/>
          <p14:tracePt t="121099" x="7594600" y="4660900"/>
          <p14:tracePt t="121114" x="7562850" y="4660900"/>
          <p14:tracePt t="121132" x="7480300" y="4673600"/>
          <p14:tracePt t="121147" x="7410450" y="4679950"/>
          <p14:tracePt t="121164" x="7327900" y="4692650"/>
          <p14:tracePt t="121181" x="7270750" y="4692650"/>
          <p14:tracePt t="121197" x="7239000" y="4692650"/>
          <p14:tracePt t="121214" x="7207250" y="4692650"/>
          <p14:tracePt t="121231" x="7200900" y="4692650"/>
          <p14:tracePt t="121264" x="7175500" y="4705350"/>
          <p14:tracePt t="121281" x="7137400" y="4737100"/>
          <p14:tracePt t="121297" x="7105650" y="4781550"/>
          <p14:tracePt t="121314" x="7061200" y="4851400"/>
          <p14:tracePt t="121330" x="7042150" y="4889500"/>
          <p14:tracePt t="121348" x="6997700" y="4959350"/>
          <p14:tracePt t="121364" x="6997700" y="5003800"/>
          <p14:tracePt t="121380" x="6985000" y="5054600"/>
          <p14:tracePt t="121397" x="6972300" y="5099050"/>
          <p14:tracePt t="121413" x="6965950" y="5149850"/>
          <p14:tracePt t="121430" x="6972300" y="5162550"/>
          <p14:tracePt t="121447" x="7004050" y="5175250"/>
          <p14:tracePt t="121464" x="7023100" y="5175250"/>
          <p14:tracePt t="121481" x="7061200" y="5181600"/>
          <p14:tracePt t="121497" x="7112000" y="5207000"/>
          <p14:tracePt t="121514" x="7194550" y="5226050"/>
          <p14:tracePt t="121531" x="7308850" y="5289550"/>
          <p14:tracePt t="121547" x="7429500" y="5321300"/>
          <p14:tracePt t="121564" x="7702550" y="5378450"/>
          <p14:tracePt t="121580" x="7854950" y="5384800"/>
          <p14:tracePt t="121597" x="7943850" y="5384800"/>
          <p14:tracePt t="121614" x="7994650" y="5378450"/>
          <p14:tracePt t="121631" x="8045450" y="5378450"/>
          <p14:tracePt t="121647" x="8153400" y="5378450"/>
          <p14:tracePt t="121665" x="8331200" y="5346700"/>
          <p14:tracePt t="121682" x="8566150" y="5283200"/>
          <p14:tracePt t="121697" x="8794750" y="5251450"/>
          <p14:tracePt t="121714" x="8902700" y="5213350"/>
          <p14:tracePt t="121731" x="8959850" y="5200650"/>
          <p14:tracePt t="121747" x="8997950" y="5175250"/>
          <p14:tracePt t="121763" x="9023350" y="5168900"/>
          <p14:tracePt t="121781" x="9105900" y="5092700"/>
          <p14:tracePt t="121797" x="9175750" y="5041900"/>
          <p14:tracePt t="121814" x="9239250" y="4965700"/>
          <p14:tracePt t="121830" x="9290050" y="4883150"/>
          <p14:tracePt t="121847" x="9296400" y="4832350"/>
          <p14:tracePt t="121863" x="9296400" y="4794250"/>
          <p14:tracePt t="121881" x="9290050" y="4749800"/>
          <p14:tracePt t="121897" x="9258300" y="4699000"/>
          <p14:tracePt t="121914" x="9213850" y="4660900"/>
          <p14:tracePt t="121932" x="9150350" y="4610100"/>
          <p14:tracePt t="121948" x="9055100" y="4552950"/>
          <p14:tracePt t="121964" x="8921750" y="4470400"/>
          <p14:tracePt t="121981" x="8782050" y="4438650"/>
          <p14:tracePt t="121997" x="8585200" y="4406900"/>
          <p14:tracePt t="122014" x="8356600" y="4375150"/>
          <p14:tracePt t="122032" x="8121650" y="4330700"/>
          <p14:tracePt t="122047" x="8020050" y="4311650"/>
          <p14:tracePt t="122064" x="7956550" y="4324350"/>
          <p14:tracePt t="122081" x="7924800" y="4324350"/>
          <p14:tracePt t="122098" x="7899400" y="4337050"/>
          <p14:tracePt t="122113" x="7848600" y="4362450"/>
          <p14:tracePt t="122132" x="7766050" y="4425950"/>
          <p14:tracePt t="122147" x="7708900" y="4464050"/>
          <p14:tracePt t="122164" x="7632700" y="4508500"/>
          <p14:tracePt t="122181" x="7569200" y="4552950"/>
          <p14:tracePt t="122197" x="7512050" y="4591050"/>
          <p14:tracePt t="122216" x="7461250" y="4622800"/>
          <p14:tracePt t="122230" x="7442200" y="4641850"/>
          <p14:tracePt t="122247" x="7404100" y="4660900"/>
          <p14:tracePt t="122264" x="7366000" y="4699000"/>
          <p14:tracePt t="122280" x="7327900" y="4775200"/>
          <p14:tracePt t="122297" x="7277100" y="4832350"/>
          <p14:tracePt t="122314" x="7226300" y="4940300"/>
          <p14:tracePt t="122331" x="7219950" y="5035550"/>
          <p14:tracePt t="122347" x="7207250" y="5111750"/>
          <p14:tracePt t="122365" x="7200900" y="5187950"/>
          <p14:tracePt t="122381" x="7200900" y="5213350"/>
          <p14:tracePt t="122397" x="7200900" y="5232400"/>
          <p14:tracePt t="122413" x="7207250" y="5245100"/>
          <p14:tracePt t="122432" x="7213600" y="5245100"/>
          <p14:tracePt t="122447" x="7264400" y="5245100"/>
          <p14:tracePt t="122463" x="7321550" y="5245100"/>
          <p14:tracePt t="122481" x="7378700" y="5232400"/>
          <p14:tracePt t="122497" x="7429500" y="5232400"/>
          <p14:tracePt t="122514" x="7461250" y="5232400"/>
          <p14:tracePt t="122531" x="7480300" y="5232400"/>
          <p14:tracePt t="122547" x="7512050" y="5232400"/>
          <p14:tracePt t="122564" x="7537450" y="5245100"/>
          <p14:tracePt t="122581" x="7543800" y="5257800"/>
          <p14:tracePt t="122652" x="7550150" y="5257800"/>
          <p14:tracePt t="122660" x="7556500" y="5257800"/>
          <p14:tracePt t="122664" x="7562850" y="5257800"/>
          <p14:tracePt t="122681" x="7588250" y="5257800"/>
          <p14:tracePt t="122697" x="7613650" y="5257800"/>
          <p14:tracePt t="122714" x="7613650" y="5251450"/>
          <p14:tracePt t="122731" x="7626350" y="5245100"/>
          <p14:tracePt t="122834" x="7626350" y="5238750"/>
          <p14:tracePt t="122841" x="7626350" y="5232400"/>
          <p14:tracePt t="122857" x="7626350" y="5226050"/>
          <p14:tracePt t="122865" x="7626350" y="5213350"/>
          <p14:tracePt t="122881" x="7626350" y="5207000"/>
          <p14:tracePt t="122897" x="7626350" y="5194300"/>
          <p14:tracePt t="122914" x="7626350" y="5187950"/>
          <p14:tracePt t="122930" x="7626350" y="5175250"/>
          <p14:tracePt t="122982" x="7626350" y="5168900"/>
          <p14:tracePt t="122985" x="7620000" y="5168900"/>
          <p14:tracePt t="122997" x="7620000" y="5162550"/>
          <p14:tracePt t="123014" x="7620000" y="5149850"/>
          <p14:tracePt t="123030" x="7620000" y="5137150"/>
          <p14:tracePt t="123047" x="7620000" y="5130800"/>
          <p14:tracePt t="123449" x="7620000" y="5124450"/>
          <p14:tracePt t="123457" x="7626350" y="5118100"/>
          <p14:tracePt t="123465" x="7632700" y="5105400"/>
          <p14:tracePt t="123480" x="7651750" y="5086350"/>
          <p14:tracePt t="123497" x="7658100" y="5086350"/>
          <p14:tracePt t="123513" x="7677150" y="5086350"/>
          <p14:tracePt t="123530" x="7702550" y="5073650"/>
          <p14:tracePt t="123547" x="7715250" y="5073650"/>
          <p14:tracePt t="123564" x="7734300" y="5073650"/>
          <p14:tracePt t="123581" x="7740650" y="5073650"/>
          <p14:tracePt t="123597" x="7747000" y="5086350"/>
          <p14:tracePt t="123613" x="7747000" y="5105400"/>
          <p14:tracePt t="123632" x="7747000" y="5111750"/>
          <p14:tracePt t="123761" x="7753350" y="5111750"/>
          <p14:tracePt t="123769" x="7766050" y="5111750"/>
          <p14:tracePt t="123925" x="7772400" y="5111750"/>
          <p14:tracePt t="123934" x="7778750" y="5111750"/>
          <p14:tracePt t="123945" x="7785100" y="5111750"/>
          <p14:tracePt t="123953" x="7791450" y="5111750"/>
          <p14:tracePt t="123964" x="7804150" y="5111750"/>
          <p14:tracePt t="123980" x="7810500" y="5111750"/>
          <p14:tracePt t="124039" x="7816850" y="5111750"/>
          <p14:tracePt t="124045" x="7823200" y="5111750"/>
          <p14:tracePt t="124049" x="7823200" y="5118100"/>
          <p14:tracePt t="124064" x="7842250" y="5124450"/>
          <p14:tracePt t="124081" x="7854950" y="5124450"/>
          <p14:tracePt t="124097" x="7867650" y="5124450"/>
          <p14:tracePt t="124114" x="7886700" y="5124450"/>
          <p14:tracePt t="124179" x="7893050" y="5124450"/>
          <p14:tracePt t="124185" x="7899400" y="5124450"/>
          <p14:tracePt t="124198" x="7905750" y="5124450"/>
          <p14:tracePt t="124213" x="7931150" y="5124450"/>
          <p14:tracePt t="124230" x="7943850" y="5124450"/>
          <p14:tracePt t="124302" x="7950200" y="5124450"/>
          <p14:tracePt t="124305" x="7950200" y="5130800"/>
          <p14:tracePt t="124314" x="7969250" y="5143500"/>
          <p14:tracePt t="124330" x="7981950" y="5143500"/>
          <p14:tracePt t="124347" x="7988300" y="5143500"/>
          <p14:tracePt t="124401" x="8001000" y="5143500"/>
          <p14:tracePt t="124405" x="8007350" y="5143500"/>
          <p14:tracePt t="124414" x="8020050" y="5143500"/>
          <p14:tracePt t="124430" x="8045450" y="5143500"/>
          <p14:tracePt t="124448" x="8077200" y="5143500"/>
          <p14:tracePt t="124464" x="8083550" y="5143500"/>
          <p14:tracePt t="124480" x="8089900" y="5143500"/>
          <p14:tracePt t="124497" x="8115300" y="5143500"/>
          <p14:tracePt t="124514" x="8134350" y="5143500"/>
          <p14:tracePt t="124530" x="8197850" y="5156200"/>
          <p14:tracePt t="124547" x="8267700" y="5175250"/>
          <p14:tracePt t="124563" x="8337550" y="5194300"/>
          <p14:tracePt t="124580" x="8369300" y="5194300"/>
          <p14:tracePt t="124597" x="8375650" y="5194300"/>
          <p14:tracePt t="124653" x="8382000" y="5194300"/>
          <p14:tracePt t="124657" x="8388350" y="5194300"/>
          <p14:tracePt t="124664" x="8407400" y="5194300"/>
          <p14:tracePt t="124681" x="8451850" y="5194300"/>
          <p14:tracePt t="124697" x="8483600" y="5194300"/>
          <p14:tracePt t="124713" x="8521700" y="5194300"/>
          <p14:tracePt t="124859" x="8528050" y="5194300"/>
          <p14:tracePt t="124862" x="8540750" y="5194300"/>
          <p14:tracePt t="124868" x="8547100" y="5194300"/>
          <p14:tracePt t="124880" x="8566150" y="5194300"/>
          <p14:tracePt t="124898" x="8616950" y="5213350"/>
          <p14:tracePt t="124914" x="8655050" y="5232400"/>
          <p14:tracePt t="124930" x="8686800" y="5232400"/>
          <p14:tracePt t="124947" x="8693150" y="5251450"/>
          <p14:tracePt t="125090" x="8699500" y="5251450"/>
          <p14:tracePt t="125099" x="8705850" y="5251450"/>
          <p14:tracePt t="125334" x="8705850" y="5245100"/>
          <p14:tracePt t="125342" x="8712200" y="5238750"/>
          <p14:tracePt t="125351" x="8724900" y="5238750"/>
          <p14:tracePt t="125363" x="8731250" y="5232400"/>
          <p14:tracePt t="125381" x="8737600" y="5226050"/>
          <p14:tracePt t="125414" x="8743950" y="5219700"/>
          <p14:tracePt t="125430" x="8750300" y="5207000"/>
          <p14:tracePt t="125562" x="8743950" y="5207000"/>
          <p14:tracePt t="125566" x="8737600" y="5207000"/>
          <p14:tracePt t="125580" x="8712200" y="5207000"/>
          <p14:tracePt t="125597" x="8655050" y="5207000"/>
          <p14:tracePt t="125613" x="8585200" y="5181600"/>
          <p14:tracePt t="125630" x="8502650" y="5175250"/>
          <p14:tracePt t="125646" x="8382000" y="5187950"/>
          <p14:tracePt t="125664" x="8337550" y="5187950"/>
          <p14:tracePt t="125680" x="8293100" y="5175250"/>
          <p14:tracePt t="125697" x="8280400" y="5175250"/>
          <p14:tracePt t="125750" x="8274050" y="5175250"/>
          <p14:tracePt t="125754" x="8267700" y="5175250"/>
          <p14:tracePt t="125763" x="8242300" y="5175250"/>
          <p14:tracePt t="125780" x="8147050" y="5187950"/>
          <p14:tracePt t="125797" x="8045450" y="5187950"/>
          <p14:tracePt t="125814" x="7956550" y="5187950"/>
          <p14:tracePt t="125830" x="7950200" y="5187950"/>
          <p14:tracePt t="125847" x="7937500" y="5187950"/>
          <p14:tracePt t="125880" x="7931150" y="5187950"/>
          <p14:tracePt t="125896" x="7886700" y="5187950"/>
          <p14:tracePt t="125914" x="7835900" y="5187950"/>
          <p14:tracePt t="125931" x="7816850" y="5213350"/>
          <p14:tracePt t="125947" x="7810500" y="5226050"/>
          <p14:tracePt t="125963" x="7797800" y="5232400"/>
          <p14:tracePt t="126006" x="7791450" y="5232400"/>
          <p14:tracePt t="126014" x="7778750" y="5232400"/>
          <p14:tracePt t="126022" x="7772400" y="5232400"/>
          <p14:tracePt t="126030" x="7766050" y="5232400"/>
          <p14:tracePt t="126046" x="7727950" y="5251450"/>
          <p14:tracePt t="126064" x="7696200" y="5251450"/>
          <p14:tracePt t="126080" x="7664450" y="5251450"/>
          <p14:tracePt t="126097" x="7620000" y="5238750"/>
          <p14:tracePt t="126113" x="7569200" y="5232400"/>
          <p14:tracePt t="126130" x="7505700" y="5226050"/>
          <p14:tracePt t="126146" x="7486650" y="5207000"/>
          <p14:tracePt t="126180" x="7473950" y="5207000"/>
          <p14:tracePt t="126214" x="7461250" y="5207000"/>
          <p14:tracePt t="126230" x="7416800" y="5213350"/>
          <p14:tracePt t="126246" x="7359650" y="5226050"/>
          <p14:tracePt t="126263" x="7308850" y="5264150"/>
          <p14:tracePt t="126280" x="7289800" y="5270500"/>
          <p14:tracePt t="126297" x="7289800" y="5276850"/>
          <p14:tracePt t="126412" x="7289800" y="5270500"/>
          <p14:tracePt t="126414" x="7296150" y="5257800"/>
          <p14:tracePt t="126430" x="7302500" y="5251450"/>
          <p14:tracePt t="126446" x="7321550" y="5232400"/>
          <p14:tracePt t="126463" x="7340600" y="5187950"/>
          <p14:tracePt t="126480" x="7366000" y="5162550"/>
          <p14:tracePt t="126496" x="7378700" y="5143500"/>
          <p14:tracePt t="126514" x="7404100" y="5130800"/>
          <p14:tracePt t="126530" x="7435850" y="5111750"/>
          <p14:tracePt t="126546" x="7473950" y="5105400"/>
          <p14:tracePt t="126564" x="7486650" y="5105400"/>
          <p14:tracePt t="126580" x="7493000" y="5105400"/>
          <p14:tracePt t="126596" x="7505700" y="5105400"/>
          <p14:tracePt t="126613" x="7524750" y="5105400"/>
          <p14:tracePt t="126631" x="7562850" y="5111750"/>
          <p14:tracePt t="126646" x="7575550" y="5111750"/>
          <p14:tracePt t="126664" x="7581900" y="5111750"/>
          <p14:tracePt t="127000" x="7581900" y="5105400"/>
          <p14:tracePt t="127016" x="7588250" y="5105400"/>
          <p14:tracePt t="127020" x="7594600" y="5099050"/>
          <p14:tracePt t="127030" x="7600950" y="5092700"/>
          <p14:tracePt t="127046" x="7620000" y="5092700"/>
          <p14:tracePt t="127063" x="7626350" y="5099050"/>
          <p14:tracePt t="127097" x="7639050" y="5092700"/>
          <p14:tracePt t="127113" x="7658100" y="5092700"/>
          <p14:tracePt t="127130" x="7664450" y="5092700"/>
          <p14:tracePt t="127147" x="7670800" y="5092700"/>
          <p14:tracePt t="127289" x="7677150" y="5092700"/>
          <p14:tracePt t="127295" x="7683500" y="5092700"/>
          <p14:tracePt t="127328" x="7696200" y="5092700"/>
          <p14:tracePt t="127332" x="7702550" y="5092700"/>
          <p14:tracePt t="127336" x="7708900" y="5099050"/>
          <p14:tracePt t="127347" x="7715250" y="5099050"/>
          <p14:tracePt t="127363" x="7740650" y="5099050"/>
          <p14:tracePt t="127381" x="7759700" y="5099050"/>
          <p14:tracePt t="127397" x="7778750" y="5099050"/>
          <p14:tracePt t="127448" x="7785100" y="5099050"/>
          <p14:tracePt t="127456" x="7791450" y="5099050"/>
          <p14:tracePt t="127647" x="7797800" y="5099050"/>
          <p14:tracePt t="127655" x="7810500" y="5099050"/>
          <p14:tracePt t="127664" x="7816850" y="5099050"/>
          <p14:tracePt t="127680" x="7823200" y="5105400"/>
          <p14:tracePt t="127696" x="7848600" y="5124450"/>
          <p14:tracePt t="127713" x="7867650" y="5137150"/>
          <p14:tracePt t="127730" x="7899400" y="5162550"/>
          <p14:tracePt t="127746" x="7950200" y="5168900"/>
          <p14:tracePt t="127763" x="7994650" y="5168900"/>
          <p14:tracePt t="127780" x="8026400" y="5168900"/>
          <p14:tracePt t="127797" x="8032750" y="5181600"/>
          <p14:tracePt t="127830" x="8058150" y="5175250"/>
          <p14:tracePt t="127847" x="8077200" y="5156200"/>
          <p14:tracePt t="127863" x="8134350" y="5149850"/>
          <p14:tracePt t="127880" x="8210550" y="5130800"/>
          <p14:tracePt t="127898" x="8248650" y="5124450"/>
          <p14:tracePt t="127913" x="8255000" y="5124450"/>
          <p14:tracePt t="127964" x="8261350" y="5124450"/>
          <p14:tracePt t="127972" x="8267700" y="5124450"/>
          <p14:tracePt t="127980" x="8274050" y="5124450"/>
          <p14:tracePt t="127996" x="8299450" y="5118100"/>
          <p14:tracePt t="128013" x="8312150" y="5111750"/>
          <p14:tracePt t="128069" x="8318500" y="5111750"/>
          <p14:tracePt t="128072" x="8331200" y="5111750"/>
          <p14:tracePt t="128079" x="8350250" y="5111750"/>
          <p14:tracePt t="128097" x="8420100" y="5111750"/>
          <p14:tracePt t="128113" x="8477250" y="5111750"/>
          <p14:tracePt t="128130" x="8515350" y="5124450"/>
          <p14:tracePt t="128146" x="8540750" y="5130800"/>
          <p14:tracePt t="128228" x="8547100" y="5130800"/>
          <p14:tracePt t="128236" x="8566150" y="5130800"/>
          <p14:tracePt t="128247" x="8578850" y="5130800"/>
          <p14:tracePt t="128263" x="8610600" y="5130800"/>
          <p14:tracePt t="128280" x="8629650" y="5130800"/>
          <p14:tracePt t="128297" x="8655050" y="5130800"/>
          <p14:tracePt t="128313" x="8693150" y="5130800"/>
          <p14:tracePt t="128330" x="8743950" y="5130800"/>
          <p14:tracePt t="128347" x="8788400" y="5130800"/>
          <p14:tracePt t="128363" x="8813800" y="5124450"/>
          <p14:tracePt t="129029" x="8807450" y="5124450"/>
          <p14:tracePt t="129033" x="8794750" y="5124450"/>
          <p14:tracePt t="129047" x="8782050" y="5124450"/>
          <p14:tracePt t="129063" x="8775700" y="5124450"/>
          <p14:tracePt t="129079" x="8756650" y="5124450"/>
          <p14:tracePt t="129097" x="8724900" y="5124450"/>
          <p14:tracePt t="129113" x="8680450" y="5124450"/>
          <p14:tracePt t="129130" x="8636000" y="5124450"/>
          <p14:tracePt t="129147" x="8591550" y="5130800"/>
          <p14:tracePt t="129163" x="8566150" y="5143500"/>
          <p14:tracePt t="129181" x="8515350" y="5149850"/>
          <p14:tracePt t="129196" x="8483600" y="5156200"/>
          <p14:tracePt t="129214" x="8413750" y="5162550"/>
          <p14:tracePt t="129229" x="8331200" y="5162550"/>
          <p14:tracePt t="129246" x="8216900" y="5175250"/>
          <p14:tracePt t="129263" x="8089900" y="5207000"/>
          <p14:tracePt t="129279" x="7950200" y="5207000"/>
          <p14:tracePt t="129297" x="7797800" y="5207000"/>
          <p14:tracePt t="129313" x="7715250" y="5207000"/>
          <p14:tracePt t="129329" x="7613650" y="5194300"/>
          <p14:tracePt t="129346" x="7531100" y="5181600"/>
          <p14:tracePt t="129363" x="7461250" y="5175250"/>
          <p14:tracePt t="129381" x="7410450" y="5175250"/>
          <p14:tracePt t="129397" x="7385050" y="5175250"/>
          <p14:tracePt t="129413" x="7372350" y="5175250"/>
          <p14:tracePt t="129429" x="7346950" y="5187950"/>
          <p14:tracePt t="129447" x="7346950" y="5213350"/>
          <p14:tracePt t="129673" x="7340600" y="5200650"/>
          <p14:tracePt t="129681" x="7334250" y="5194300"/>
          <p14:tracePt t="129729" x="7308850" y="5187950"/>
          <p14:tracePt t="129733" x="7264400" y="5175250"/>
          <p14:tracePt t="129746" x="7175500" y="5156200"/>
          <p14:tracePt t="129849" x="7175500" y="5149850"/>
          <p14:tracePt t="129857" x="7175500" y="5143500"/>
          <p14:tracePt t="129873" x="7175500" y="5149850"/>
          <p14:tracePt t="129953" x="7175500" y="5156200"/>
          <p14:tracePt t="129963" x="7175500" y="5162550"/>
          <p14:tracePt t="129973" x="7181850" y="5162550"/>
          <p14:tracePt t="129981" x="7194550" y="5162550"/>
          <p14:tracePt t="129996" x="7200900" y="5162550"/>
          <p14:tracePt t="130049" x="7200900" y="5175250"/>
          <p14:tracePt t="130058" x="7200900" y="5181600"/>
          <p14:tracePt t="130177" x="7200900" y="5187950"/>
          <p14:tracePt t="130185" x="7200900" y="5194300"/>
          <p14:tracePt t="130189" x="7188200" y="5200650"/>
          <p14:tracePt t="130196" x="7181850" y="5200650"/>
          <p14:tracePt t="130213" x="7169150" y="5219700"/>
          <p14:tracePt t="130230" x="7162800" y="5226050"/>
          <p14:tracePt t="130510" x="7162800" y="5219700"/>
          <p14:tracePt t="130538" x="7162800" y="5207000"/>
          <p14:tracePt t="130545" x="7162800" y="5200650"/>
          <p14:tracePt t="130549" x="7169150" y="5200650"/>
          <p14:tracePt t="130563" x="7181850" y="5187950"/>
          <p14:tracePt t="130579" x="7207250" y="5162550"/>
          <p14:tracePt t="130597" x="7264400" y="5124450"/>
          <p14:tracePt t="130613" x="7302500" y="5099050"/>
          <p14:tracePt t="130629" x="7334250" y="5086350"/>
          <p14:tracePt t="130646" x="7340600" y="5080000"/>
          <p14:tracePt t="130885" x="7334250" y="5080000"/>
          <p14:tracePt t="130893" x="7321550" y="5080000"/>
          <p14:tracePt t="130901" x="7315200" y="5080000"/>
          <p14:tracePt t="130913" x="7296150" y="5099050"/>
          <p14:tracePt t="130930" x="7251700" y="5149850"/>
          <p14:tracePt t="130948" x="7232650" y="5175250"/>
          <p14:tracePt t="130963" x="7226300" y="5200650"/>
          <p14:tracePt t="130980" x="7213600" y="5213350"/>
          <p14:tracePt t="130997" x="7207250" y="5245100"/>
          <p14:tracePt t="131013" x="7188200" y="5264150"/>
          <p14:tracePt t="131030" x="7181850" y="5295900"/>
          <p14:tracePt t="131046" x="7162800" y="5346700"/>
          <p14:tracePt t="131063" x="7150100" y="5416550"/>
          <p14:tracePt t="131080" x="7137400" y="5473700"/>
          <p14:tracePt t="131096" x="7124700" y="5530850"/>
          <p14:tracePt t="131112" x="7112000" y="5556250"/>
          <p14:tracePt t="131130" x="7112000" y="5562600"/>
          <p14:tracePt t="131190" x="7105650" y="5562600"/>
          <p14:tracePt t="131198" x="7099300" y="5562600"/>
          <p14:tracePt t="131202" x="7080250" y="5562600"/>
          <p14:tracePt t="131214" x="7061200" y="5562600"/>
          <p14:tracePt t="131230" x="6985000" y="5537200"/>
          <p14:tracePt t="131246" x="6921500" y="5505450"/>
          <p14:tracePt t="131263" x="6858000" y="5461000"/>
          <p14:tracePt t="131280" x="6813550" y="5435600"/>
          <p14:tracePt t="131296" x="6762750" y="5435600"/>
          <p14:tracePt t="131313" x="6756400" y="5435600"/>
          <p14:tracePt t="131447" x="6756400" y="5441950"/>
          <p14:tracePt t="131460" x="6762750" y="5441950"/>
          <p14:tracePt t="131462" x="6762750" y="5448300"/>
          <p14:tracePt t="131479" x="6769100" y="5461000"/>
          <p14:tracePt t="131496" x="6781800" y="5473700"/>
          <p14:tracePt t="131512" x="6800850" y="5486400"/>
          <p14:tracePt t="131529" x="6819900" y="5511800"/>
          <p14:tracePt t="131546" x="6851650" y="5537200"/>
          <p14:tracePt t="131562" x="6870700" y="5537200"/>
          <p14:tracePt t="131610" x="6858000" y="5537200"/>
          <p14:tracePt t="131614" x="6845300" y="5530850"/>
          <p14:tracePt t="131631" x="6750050" y="5505450"/>
          <p14:tracePt t="131647" x="6642100" y="5473700"/>
          <p14:tracePt t="131664" x="6572250" y="5448300"/>
          <p14:tracePt t="131679" x="6489700" y="5429250"/>
          <p14:tracePt t="131696" x="6464300" y="5429250"/>
          <p14:tracePt t="131713" x="6451600" y="5429250"/>
          <p14:tracePt t="131747" x="6451600" y="5422900"/>
          <p14:tracePt t="131763" x="6451600" y="5416550"/>
          <p14:tracePt t="131780" x="6457950" y="5397500"/>
          <p14:tracePt t="131796" x="6483350" y="5391150"/>
          <p14:tracePt t="131813" x="6508750" y="5378450"/>
          <p14:tracePt t="131830" x="6565900" y="5340350"/>
          <p14:tracePt t="131846" x="6642100" y="5308600"/>
          <p14:tracePt t="131863" x="6699250" y="5270500"/>
          <p14:tracePt t="131880" x="6724650" y="5251450"/>
          <p14:tracePt t="131896" x="6737350" y="5238750"/>
          <p14:tracePt t="131913" x="6794500" y="5181600"/>
          <p14:tracePt t="131930" x="6845300" y="5143500"/>
          <p14:tracePt t="131946" x="6940550" y="5086350"/>
          <p14:tracePt t="131964" x="7016750" y="5067300"/>
          <p14:tracePt t="131966" x="7035800" y="5067300"/>
          <p14:tracePt t="131980" x="7073900" y="5060950"/>
          <p14:tracePt t="131996" x="7118350" y="5060950"/>
          <p14:tracePt t="132012" x="7124700" y="5041900"/>
          <p14:tracePt t="132046" x="7143750" y="5041900"/>
          <p14:tracePt t="132063" x="7200900" y="5048250"/>
          <p14:tracePt t="132080" x="7270750" y="5067300"/>
          <p14:tracePt t="132096" x="7334250" y="5092700"/>
          <p14:tracePt t="132113" x="7366000" y="5105400"/>
          <p14:tracePt t="132129" x="7391400" y="5105400"/>
          <p14:tracePt t="132174" x="7404100" y="5105400"/>
          <p14:tracePt t="132183" x="7410450" y="5105400"/>
          <p14:tracePt t="132196" x="7429500" y="5105400"/>
          <p14:tracePt t="132214" x="7480300" y="5105400"/>
          <p14:tracePt t="132230" x="7505700" y="5105400"/>
          <p14:tracePt t="132291" x="7505700" y="5099050"/>
          <p14:tracePt t="132298" x="7512050" y="5099050"/>
          <p14:tracePt t="132304" x="7512050" y="5086350"/>
          <p14:tracePt t="132313" x="7518400" y="5080000"/>
          <p14:tracePt t="132331" x="7524750" y="5060950"/>
          <p14:tracePt t="132346" x="7524750" y="5010150"/>
          <p14:tracePt t="132363" x="7524750" y="4965700"/>
          <p14:tracePt t="132379" x="7467600" y="4902200"/>
          <p14:tracePt t="132397" x="7423150" y="4826000"/>
          <p14:tracePt t="132413" x="7391400" y="4775200"/>
          <p14:tracePt t="132431" x="7372350" y="4749800"/>
          <p14:tracePt t="132447" x="7372350" y="4743450"/>
          <p14:tracePt t="132502" x="7385050" y="4749800"/>
          <p14:tracePt t="132507" x="7391400" y="4749800"/>
          <p14:tracePt t="132513" x="7397750" y="4749800"/>
          <p14:tracePt t="132529" x="7423150" y="4768850"/>
          <p14:tracePt t="132546" x="7461250" y="4800600"/>
          <p14:tracePt t="132562" x="7524750" y="4838700"/>
          <p14:tracePt t="132580" x="7588250" y="4883150"/>
          <p14:tracePt t="132596" x="7651750" y="4927600"/>
          <p14:tracePt t="132613" x="7702550" y="4959350"/>
          <p14:tracePt t="132630" x="7715250" y="4997450"/>
          <p14:tracePt t="132646" x="7721600" y="5010150"/>
          <p14:tracePt t="132662" x="7721600" y="5029200"/>
          <p14:tracePt t="132680" x="7721600" y="5048250"/>
          <p14:tracePt t="132696" x="7721600" y="5080000"/>
          <p14:tracePt t="132713" x="7721600" y="5105400"/>
          <p14:tracePt t="132729" x="7702550" y="5137150"/>
          <p14:tracePt t="132746" x="7696200" y="5137150"/>
          <p14:tracePt t="132762" x="7696200" y="5143500"/>
          <p14:tracePt t="132779" x="7677150" y="5143500"/>
          <p14:tracePt t="132796" x="7664450" y="5143500"/>
          <p14:tracePt t="132829" x="7651750" y="5156200"/>
          <p14:tracePt t="132846" x="7639050" y="5175250"/>
          <p14:tracePt t="132880" x="7639050" y="5187950"/>
          <p14:tracePt t="132896" x="7645400" y="5187950"/>
          <p14:tracePt t="132915" x="7670800" y="5187950"/>
          <p14:tracePt t="132929" x="7683500" y="5187950"/>
          <p14:tracePt t="132946" x="7708900" y="5187950"/>
          <p14:tracePt t="132962" x="7727950" y="5187950"/>
          <p14:tracePt t="132965" x="7734300" y="5181600"/>
          <p14:tracePt t="132979" x="7753350" y="5162550"/>
          <p14:tracePt t="132996" x="7766050" y="5162550"/>
          <p14:tracePt t="133100" x="7759700" y="5162550"/>
          <p14:tracePt t="133111" x="7753350" y="5162550"/>
          <p14:tracePt t="133119" x="7740650" y="5162550"/>
          <p14:tracePt t="133129" x="7734300" y="5162550"/>
          <p14:tracePt t="133147" x="7715250" y="5162550"/>
          <p14:tracePt t="133215" x="7721600" y="5156200"/>
          <p14:tracePt t="133219" x="7727950" y="5156200"/>
          <p14:tracePt t="133229" x="7747000" y="5149850"/>
          <p14:tracePt t="133246" x="7791450" y="5149850"/>
          <p14:tracePt t="133262" x="7823200" y="5130800"/>
          <p14:tracePt t="133279" x="7835900" y="5130800"/>
          <p14:tracePt t="133296" x="7848600" y="5130800"/>
          <p14:tracePt t="133313" x="7861300" y="5130800"/>
          <p14:tracePt t="133329" x="7867650" y="5130800"/>
          <p14:tracePt t="133346" x="7886700" y="5124450"/>
          <p14:tracePt t="133363" x="7905750" y="5105400"/>
          <p14:tracePt t="133379" x="7912100" y="5105400"/>
          <p14:tracePt t="133413" x="7924800" y="5105400"/>
          <p14:tracePt t="133429" x="7937500" y="5092700"/>
          <p14:tracePt t="133446" x="7969250" y="5073650"/>
          <p14:tracePt t="133463" x="7988300" y="5073650"/>
          <p14:tracePt t="133466" x="8001000" y="5073650"/>
          <p14:tracePt t="133479" x="8026400" y="5073650"/>
          <p14:tracePt t="133496" x="8058150" y="5067300"/>
          <p14:tracePt t="133513" x="8089900" y="5054600"/>
          <p14:tracePt t="133529" x="8128000" y="5054600"/>
          <p14:tracePt t="133546" x="8197850" y="5067300"/>
          <p14:tracePt t="133563" x="8286750" y="5086350"/>
          <p14:tracePt t="133579" x="8318500" y="5092700"/>
          <p14:tracePt t="133596" x="8362950" y="5111750"/>
          <p14:tracePt t="133612" x="8394700" y="5118100"/>
          <p14:tracePt t="133629" x="8432800" y="5118100"/>
          <p14:tracePt t="133646" x="8470900" y="5118100"/>
          <p14:tracePt t="133664" x="8502650" y="5156200"/>
          <p14:tracePt t="133679" x="8528050" y="5156200"/>
          <p14:tracePt t="133696" x="8534400" y="5156200"/>
          <p14:tracePt t="133816" x="8534400" y="5149850"/>
          <p14:tracePt t="133824" x="8534400" y="5137150"/>
          <p14:tracePt t="134000" x="8534400" y="5143500"/>
          <p14:tracePt t="134004" x="8528050" y="5143500"/>
          <p14:tracePt t="134013" x="8528050" y="5149850"/>
          <p14:tracePt t="134135" x="8515350" y="5149850"/>
          <p14:tracePt t="134144" x="8509000" y="5149850"/>
          <p14:tracePt t="134164" x="8509000" y="5137150"/>
          <p14:tracePt t="134187" x="8502650" y="5137150"/>
          <p14:tracePt t="134196" x="8496300" y="5137150"/>
          <p14:tracePt t="134204" x="8496300" y="5130800"/>
          <p14:tracePt t="134213" x="8496300" y="5124450"/>
          <p14:tracePt t="134229" x="8489950" y="5124450"/>
          <p14:tracePt t="134246" x="8477250" y="5111750"/>
          <p14:tracePt t="134264" x="8458200" y="5105400"/>
          <p14:tracePt t="134279" x="8439150" y="5086350"/>
          <p14:tracePt t="134295" x="8401050" y="5080000"/>
          <p14:tracePt t="134312" x="8324850" y="5054600"/>
          <p14:tracePt t="134329" x="8255000" y="5029200"/>
          <p14:tracePt t="134345" x="8197850" y="5010150"/>
          <p14:tracePt t="134362" x="8115300" y="4991100"/>
          <p14:tracePt t="134379" x="8013700" y="4972050"/>
          <p14:tracePt t="134395" x="7943850" y="4978400"/>
          <p14:tracePt t="134412" x="7886700" y="4984750"/>
          <p14:tracePt t="134429" x="7848600" y="4997450"/>
          <p14:tracePt t="134445" x="7829550" y="5010150"/>
          <p14:tracePt t="134462" x="7816850" y="5016500"/>
          <p14:tracePt t="134479" x="7810500" y="5016500"/>
          <p14:tracePt t="134495" x="7772400" y="5029200"/>
          <p14:tracePt t="134512" x="7721600" y="5054600"/>
          <p14:tracePt t="134529" x="7696200" y="5080000"/>
          <p14:tracePt t="134546" x="7677150" y="5092700"/>
          <p14:tracePt t="134588" x="7670800" y="5092700"/>
          <p14:tracePt t="134596" x="7658100" y="5092700"/>
          <p14:tracePt t="134612" x="7645400" y="5092700"/>
          <p14:tracePt t="134629" x="7607300" y="5086350"/>
          <p14:tracePt t="134646" x="7581900" y="5073650"/>
          <p14:tracePt t="134664" x="7569200" y="5067300"/>
          <p14:tracePt t="134828" x="7569200" y="5060950"/>
          <p14:tracePt t="134837" x="7569200" y="5054600"/>
          <p14:tracePt t="134846" x="7562850" y="5054600"/>
          <p14:tracePt t="134863" x="7556500" y="5054600"/>
          <p14:tracePt t="134879" x="7543800" y="5054600"/>
          <p14:tracePt t="134896" x="7531100" y="5054600"/>
          <p14:tracePt t="134913" x="7493000" y="5054600"/>
          <p14:tracePt t="134930" x="7480300" y="5054600"/>
          <p14:tracePt t="134946" x="7467600" y="5048250"/>
          <p14:tracePt t="134962" x="7454900" y="5035550"/>
          <p14:tracePt t="135041" x="7448550" y="5035550"/>
          <p14:tracePt t="135048" x="7442200" y="5035550"/>
          <p14:tracePt t="135064" x="7429500" y="5035550"/>
          <p14:tracePt t="135072" x="7423150" y="5035550"/>
          <p14:tracePt t="135089" x="7423150" y="5041900"/>
          <p14:tracePt t="135097" x="7423150" y="5048250"/>
          <p14:tracePt t="135316" x="7423150" y="5054600"/>
          <p14:tracePt t="135324" x="7423150" y="5060950"/>
          <p14:tracePt t="135345" x="7423150" y="5067300"/>
          <p14:tracePt t="135353" x="7423150" y="5080000"/>
          <p14:tracePt t="135385" x="7423150" y="5086350"/>
          <p14:tracePt t="135393" x="7423150" y="5092700"/>
          <p14:tracePt t="135401" x="7435850" y="5092700"/>
          <p14:tracePt t="135414" x="7448550" y="5105400"/>
          <p14:tracePt t="135429" x="7486650" y="5130800"/>
          <p14:tracePt t="135447" x="7524750" y="5149850"/>
          <p14:tracePt t="135462" x="7556500" y="5168900"/>
          <p14:tracePt t="135479" x="7575550" y="5168900"/>
          <p14:tracePt t="135495" x="7588250" y="5168900"/>
          <p14:tracePt t="135529" x="7594600" y="5168900"/>
          <p14:tracePt t="135545" x="7613650" y="5168900"/>
          <p14:tracePt t="135562" x="7632700" y="5168900"/>
          <p14:tracePt t="135579" x="7651750" y="5187950"/>
          <p14:tracePt t="135595" x="7670800" y="5181600"/>
          <p14:tracePt t="135612" x="7708900" y="5175250"/>
          <p14:tracePt t="135629" x="7804150" y="5156200"/>
          <p14:tracePt t="135645" x="7937500" y="5137150"/>
          <p14:tracePt t="135662" x="8089900" y="5137150"/>
          <p14:tracePt t="135679" x="8223250" y="5137150"/>
          <p14:tracePt t="135695" x="8286750" y="5137150"/>
          <p14:tracePt t="135712" x="8312150" y="5137150"/>
          <p14:tracePt t="135745" x="8337550" y="5137150"/>
          <p14:tracePt t="135762" x="8426450" y="5137150"/>
          <p14:tracePt t="135779" x="8528050" y="5137150"/>
          <p14:tracePt t="135795" x="8623300" y="5137150"/>
          <p14:tracePt t="135812" x="8743950" y="5118100"/>
          <p14:tracePt t="135829" x="8782050" y="5118100"/>
          <p14:tracePt t="135846" x="8826500" y="5118100"/>
          <p14:tracePt t="135862" x="8845550" y="5118100"/>
          <p14:tracePt t="135879" x="8870950" y="5118100"/>
          <p14:tracePt t="135896" x="8883650" y="5118100"/>
          <p14:tracePt t="135913" x="8902700" y="5118100"/>
          <p14:tracePt t="136609" x="8896350" y="5118100"/>
          <p14:tracePt t="136613" x="8890000" y="5118100"/>
          <p14:tracePt t="136617" x="8883650" y="5118100"/>
          <p14:tracePt t="136628" x="8813800" y="5130800"/>
          <p14:tracePt t="136645" x="8686800" y="5156200"/>
          <p14:tracePt t="136662" x="8547100" y="5168900"/>
          <p14:tracePt t="136678" x="8407400" y="5168900"/>
          <p14:tracePt t="136695" x="8274050" y="5187950"/>
          <p14:tracePt t="136712" x="8077200" y="5232400"/>
          <p14:tracePt t="136728" x="7924800" y="5270500"/>
          <p14:tracePt t="136745" x="7797800" y="5302250"/>
          <p14:tracePt t="136762" x="7734300" y="5327650"/>
          <p14:tracePt t="136778" x="7708900" y="5327650"/>
          <p14:tracePt t="136795" x="7702550" y="5327650"/>
          <p14:tracePt t="136861" x="7702550" y="5334000"/>
          <p14:tracePt t="136869" x="7702550" y="5340350"/>
          <p14:tracePt t="136917" x="7708900" y="5340350"/>
          <p14:tracePt t="136965" x="7721600" y="5340350"/>
          <p14:tracePt t="136973" x="7727950" y="5334000"/>
          <p14:tracePt t="137049" x="7734300" y="5334000"/>
          <p14:tracePt t="137057" x="7740650" y="5334000"/>
          <p14:tracePt t="137070" x="7740650" y="5327650"/>
          <p14:tracePt t="137078" x="7740650" y="5321300"/>
          <p14:tracePt t="137095" x="7747000" y="5302250"/>
          <p14:tracePt t="137112" x="7766050" y="5295900"/>
          <p14:tracePt t="137128" x="7772400" y="5289550"/>
          <p14:tracePt t="137169" x="7778750" y="5289550"/>
          <p14:tracePt t="137178" x="7785100" y="5289550"/>
          <p14:tracePt t="137195" x="7804150" y="5289550"/>
          <p14:tracePt t="137212" x="7823200" y="5289550"/>
          <p14:tracePt t="137228" x="7835900" y="5289550"/>
          <p14:tracePt t="137245" x="7842250" y="5289550"/>
          <p14:tracePt t="137262" x="7848600" y="5283200"/>
          <p14:tracePt t="137278" x="7848600" y="5270500"/>
          <p14:tracePt t="137312" x="7854950" y="5270500"/>
          <p14:tracePt t="137328" x="7861300" y="5270500"/>
          <p14:tracePt t="137429" x="7874000" y="5270500"/>
          <p14:tracePt t="137437" x="7880350" y="5270500"/>
          <p14:tracePt t="137542" x="7880350" y="5276850"/>
          <p14:tracePt t="137546" x="7867650" y="5276850"/>
          <p14:tracePt t="137550" x="7861300" y="5283200"/>
          <p14:tracePt t="137562" x="7842250" y="5289550"/>
          <p14:tracePt t="137579" x="7797800" y="5314950"/>
          <p14:tracePt t="137595" x="7772400" y="5340350"/>
          <p14:tracePt t="137612" x="7727950" y="5365750"/>
          <p14:tracePt t="137629" x="7721600" y="5372100"/>
          <p14:tracePt t="137662" x="7715250" y="5384800"/>
          <p14:tracePt t="137679" x="7702550" y="5391150"/>
          <p14:tracePt t="137696" x="7689850" y="5391150"/>
          <p14:tracePt t="137822" x="7683500" y="5391150"/>
          <p14:tracePt t="137826" x="7683500" y="5397500"/>
          <p14:tracePt t="137830" x="7677150" y="5397500"/>
          <p14:tracePt t="137846" x="7645400" y="5429250"/>
          <p14:tracePt t="137862" x="7626350" y="5441950"/>
          <p14:tracePt t="137878" x="7594600" y="5480050"/>
          <p14:tracePt t="137895" x="7575550" y="5518150"/>
          <p14:tracePt t="137913" x="7575550" y="5537200"/>
          <p14:tracePt t="137929" x="7575550" y="5556250"/>
          <p14:tracePt t="138011" x="7575550" y="5562600"/>
          <p14:tracePt t="138019" x="7575550" y="5575300"/>
          <p14:tracePt t="138030" x="7575550" y="5581650"/>
          <p14:tracePt t="138045" x="7588250" y="5588000"/>
          <p14:tracePt t="138062" x="7600950" y="5613400"/>
          <p14:tracePt t="138078" x="7632700" y="5613400"/>
          <p14:tracePt t="138095" x="7658100" y="5632450"/>
          <p14:tracePt t="138112" x="7677150" y="5638800"/>
          <p14:tracePt t="138260" x="7683500" y="5638800"/>
          <p14:tracePt t="138262" x="7696200" y="5638800"/>
          <p14:tracePt t="138279" x="7734300" y="5664200"/>
          <p14:tracePt t="138295" x="7791450" y="5695950"/>
          <p14:tracePt t="138312" x="7829550" y="5721350"/>
          <p14:tracePt t="138329" x="7848600" y="5734050"/>
          <p14:tracePt t="138363" x="7854950" y="5734050"/>
          <p14:tracePt t="138378" x="7861300" y="5746750"/>
          <p14:tracePt t="138396" x="7880350" y="5759450"/>
          <p14:tracePt t="138412" x="7918450" y="5784850"/>
          <p14:tracePt t="138429" x="7956550" y="5797550"/>
          <p14:tracePt t="138445" x="7969250" y="5803900"/>
          <p14:tracePt t="138507" x="7975600" y="5803900"/>
          <p14:tracePt t="138514" x="7988300" y="5803900"/>
          <p14:tracePt t="138522" x="7994650" y="5803900"/>
          <p14:tracePt t="138528" x="8001000" y="5803900"/>
          <p14:tracePt t="138545" x="8013700" y="5803900"/>
          <p14:tracePt t="138594" x="8026400" y="5803900"/>
          <p14:tracePt t="138603" x="8032750" y="5803900"/>
          <p14:tracePt t="138612" x="8039100" y="5803900"/>
          <p14:tracePt t="138628" x="8051800" y="5803900"/>
          <p14:tracePt t="138645" x="8077200" y="5803900"/>
          <p14:tracePt t="138662" x="8102600" y="5810250"/>
          <p14:tracePt t="138679" x="8121650" y="5842000"/>
          <p14:tracePt t="138695" x="8128000" y="5848350"/>
          <p14:tracePt t="138830" x="8140700" y="5848350"/>
          <p14:tracePt t="138839" x="8147050" y="5848350"/>
          <p14:tracePt t="138845" x="8153400" y="5861050"/>
          <p14:tracePt t="138862" x="8178800" y="5867400"/>
          <p14:tracePt t="138879" x="8191500" y="5867400"/>
          <p14:tracePt t="139222" x="8191500" y="5873750"/>
          <p14:tracePt t="139230" x="8191500" y="5880100"/>
          <p14:tracePt t="139279" x="8197850" y="5880100"/>
          <p14:tracePt t="139287" x="8204200" y="5880100"/>
          <p14:tracePt t="139668" x="8216900" y="5886450"/>
          <p14:tracePt t="139676" x="8210550" y="5892800"/>
          <p14:tracePt t="139680" x="8204200" y="5892800"/>
          <p14:tracePt t="139695" x="8134350" y="5892800"/>
          <p14:tracePt t="139713" x="8020050" y="5867400"/>
          <p14:tracePt t="139729" x="7975600" y="5854700"/>
          <p14:tracePt t="139745" x="7950200" y="5848350"/>
          <p14:tracePt t="139832" x="7943850" y="5848350"/>
          <p14:tracePt t="139840" x="7937500" y="5848350"/>
          <p14:tracePt t="139856" x="7924800" y="5848350"/>
          <p14:tracePt t="139864" x="7918450" y="5848350"/>
          <p14:tracePt t="139878" x="7912100" y="5848350"/>
          <p14:tracePt t="139895" x="7880350" y="5848350"/>
          <p14:tracePt t="139911" x="7842250" y="5848350"/>
          <p14:tracePt t="139929" x="7797800" y="5842000"/>
          <p14:tracePt t="139945" x="7759700" y="5835650"/>
          <p14:tracePt t="139962" x="7696200" y="5816600"/>
          <p14:tracePt t="139964" x="7689850" y="5816600"/>
          <p14:tracePt t="139978" x="7651750" y="5803900"/>
          <p14:tracePt t="139995" x="7575550" y="5784850"/>
          <p14:tracePt t="140012" x="7524750" y="5772150"/>
          <p14:tracePt t="140028" x="7467600" y="5759450"/>
          <p14:tracePt t="140045" x="7429500" y="5753100"/>
          <p14:tracePt t="140062" x="7359650" y="5734050"/>
          <p14:tracePt t="140078" x="7308850" y="5734050"/>
          <p14:tracePt t="140095" x="7251700" y="5734050"/>
          <p14:tracePt t="140112" x="7213600" y="5746750"/>
          <p14:tracePt t="140129" x="7200900" y="5746750"/>
          <p14:tracePt t="140168" x="7194550" y="5746750"/>
          <p14:tracePt t="140180" x="7175500" y="5746750"/>
          <p14:tracePt t="140196" x="7131050" y="5746750"/>
          <p14:tracePt t="140212" x="7080250" y="5746750"/>
          <p14:tracePt t="140228" x="7023100" y="5746750"/>
          <p14:tracePt t="140245" x="6934200" y="5746750"/>
          <p14:tracePt t="140262" x="6864350" y="5746750"/>
          <p14:tracePt t="140278" x="6807200" y="5746750"/>
          <p14:tracePt t="140295" x="6756400" y="5746750"/>
          <p14:tracePt t="140312" x="6718300" y="5759450"/>
          <p14:tracePt t="140329" x="6686550" y="5772150"/>
          <p14:tracePt t="140345" x="6648450" y="5791200"/>
          <p14:tracePt t="140362" x="6604000" y="5791200"/>
          <p14:tracePt t="140378" x="6521450" y="5816600"/>
          <p14:tracePt t="140395" x="6432550" y="5822950"/>
          <p14:tracePt t="140412" x="6388100" y="5842000"/>
          <p14:tracePt t="140428" x="6362700" y="5842000"/>
          <p14:tracePt t="140503" x="6362700" y="5848350"/>
          <p14:tracePt t="140513" x="6362700" y="5854700"/>
          <p14:tracePt t="140528" x="6356350" y="5854700"/>
          <p14:tracePt t="140532" x="6350000" y="5867400"/>
          <p14:tracePt t="140545" x="6330950" y="5880100"/>
          <p14:tracePt t="140562" x="6330950" y="5892800"/>
          <p14:tracePt t="140578" x="6318250" y="5905500"/>
          <p14:tracePt t="140595" x="6299200" y="5911850"/>
          <p14:tracePt t="140612" x="6286500" y="5911850"/>
          <p14:tracePt t="140629" x="6280150" y="5918200"/>
          <p14:tracePt t="140645" x="6248400" y="5924550"/>
          <p14:tracePt t="140662" x="6203950" y="5943600"/>
          <p14:tracePt t="140680" x="6146800" y="5956300"/>
          <p14:tracePt t="140697" x="6115050" y="5956300"/>
          <p14:tracePt t="140713" x="6108700" y="5956300"/>
          <p14:tracePt t="140729" x="6096000" y="5956300"/>
          <p14:tracePt t="140745" x="6083300" y="5956300"/>
          <p14:tracePt t="140762" x="6070600" y="5949950"/>
          <p14:tracePt t="140779" x="6057900" y="5930900"/>
          <p14:tracePt t="140795" x="6019800" y="5899150"/>
          <p14:tracePt t="140812" x="5988050" y="5892800"/>
          <p14:tracePt t="140828" x="5962650" y="5880100"/>
          <p14:tracePt t="140845" x="5956300" y="5873750"/>
          <p14:tracePt t="140912" x="5956300" y="5861050"/>
          <p14:tracePt t="140921" x="5956300" y="5854700"/>
          <p14:tracePt t="140928" x="5956300" y="5848350"/>
          <p14:tracePt t="140945" x="6007100" y="5797550"/>
          <p14:tracePt t="140962" x="6115050" y="5727700"/>
          <p14:tracePt t="140965" x="6146800" y="5727700"/>
          <p14:tracePt t="140979" x="6235700" y="5708650"/>
          <p14:tracePt t="140995" x="6330950" y="5670550"/>
          <p14:tracePt t="141012" x="6457950" y="5651500"/>
          <p14:tracePt t="141029" x="6642100" y="5638800"/>
          <p14:tracePt t="141045" x="6877050" y="5638800"/>
          <p14:tracePt t="141062" x="7219950" y="5638800"/>
          <p14:tracePt t="141079" x="7543800" y="5645150"/>
          <p14:tracePt t="141095" x="7785100" y="5670550"/>
          <p14:tracePt t="141111" x="7943850" y="5708650"/>
          <p14:tracePt t="141128" x="7988300" y="5734050"/>
          <p14:tracePt t="141145" x="8020050" y="5753100"/>
          <p14:tracePt t="141204" x="8013700" y="5753100"/>
          <p14:tracePt t="141207" x="8007350" y="5765800"/>
          <p14:tracePt t="141213" x="8001000" y="5765800"/>
          <p14:tracePt t="141228" x="7956550" y="5772150"/>
          <p14:tracePt t="141245" x="7861300" y="5772150"/>
          <p14:tracePt t="141263" x="7766050" y="5759450"/>
          <p14:tracePt t="141279" x="7689850" y="5753100"/>
          <p14:tracePt t="141295" x="7620000" y="5740400"/>
          <p14:tracePt t="141311" x="7550150" y="5740400"/>
          <p14:tracePt t="141329" x="7512050" y="5734050"/>
          <p14:tracePt t="141345" x="7461250" y="5715000"/>
          <p14:tracePt t="141362" x="7397750" y="5708650"/>
          <p14:tracePt t="141378" x="7327900" y="5708650"/>
          <p14:tracePt t="141395" x="7277100" y="5708650"/>
          <p14:tracePt t="141411" x="7219950" y="5708650"/>
          <p14:tracePt t="141428" x="7207250" y="5715000"/>
          <p14:tracePt t="141462" x="7188200" y="5715000"/>
          <p14:tracePt t="141478" x="7181850" y="5715000"/>
          <p14:tracePt t="141495" x="7143750" y="5715000"/>
          <p14:tracePt t="141513" x="7099300" y="5715000"/>
          <p14:tracePt t="141528" x="7061200" y="5715000"/>
          <p14:tracePt t="141545" x="7035800" y="5708650"/>
          <p14:tracePt t="141562" x="7029450" y="5708650"/>
          <p14:tracePt t="141578" x="7010400" y="5708650"/>
          <p14:tracePt t="141595" x="6985000" y="5702300"/>
          <p14:tracePt t="141611" x="6934200" y="5683250"/>
          <p14:tracePt t="141628" x="6896100" y="5670550"/>
          <p14:tracePt t="141645" x="6838950" y="5664200"/>
          <p14:tracePt t="141661" x="6781800" y="5645150"/>
          <p14:tracePt t="141678" x="6750050" y="5632450"/>
          <p14:tracePt t="141694" x="6750050" y="5619750"/>
          <p14:tracePt t="141712" x="6750050" y="5607050"/>
          <p14:tracePt t="141728" x="6750050" y="5594350"/>
          <p14:tracePt t="141745" x="6750050" y="5568950"/>
          <p14:tracePt t="141762" x="6756400" y="5556250"/>
          <p14:tracePt t="141778" x="6800850" y="5524500"/>
          <p14:tracePt t="141795" x="6851650" y="5499100"/>
          <p14:tracePt t="141811" x="6915150" y="5480050"/>
          <p14:tracePt t="141828" x="6965950" y="5461000"/>
          <p14:tracePt t="141845" x="7004050" y="5461000"/>
          <p14:tracePt t="141862" x="7010400" y="5461000"/>
          <p14:tracePt t="141878" x="7029450" y="5461000"/>
          <p14:tracePt t="141895" x="7042150" y="5480050"/>
          <p14:tracePt t="141912" x="7048500" y="5492750"/>
          <p14:tracePt t="141928" x="7048500" y="5505450"/>
          <p14:tracePt t="141945" x="7048500" y="5518150"/>
          <p14:tracePt t="142037" x="7061200" y="5518150"/>
          <p14:tracePt t="142046" x="7067550" y="5518150"/>
          <p14:tracePt t="142077" x="7073900" y="5518150"/>
          <p14:tracePt t="142086" x="7080250" y="5518150"/>
          <p14:tracePt t="142095" x="7086600" y="5518150"/>
          <p14:tracePt t="142111" x="7118350" y="5499100"/>
          <p14:tracePt t="142128" x="7200900" y="5492750"/>
          <p14:tracePt t="142145" x="7315200" y="5492750"/>
          <p14:tracePt t="142162" x="7454900" y="5492750"/>
          <p14:tracePt t="142178" x="7493000" y="5505450"/>
          <p14:tracePt t="142195" x="7556500" y="5537200"/>
          <p14:tracePt t="142212" x="7645400" y="5619750"/>
          <p14:tracePt t="142228" x="7658100" y="5626100"/>
          <p14:tracePt t="142246" x="7658100" y="5645150"/>
          <p14:tracePt t="142278" x="7658100" y="5651500"/>
          <p14:tracePt t="142295" x="7658100" y="5657850"/>
          <p14:tracePt t="142311" x="7645400" y="5670550"/>
          <p14:tracePt t="142329" x="7626350" y="5689600"/>
          <p14:tracePt t="142345" x="7620000" y="5695950"/>
          <p14:tracePt t="142362" x="7575550" y="5695950"/>
          <p14:tracePt t="142378" x="7537450" y="5695950"/>
          <p14:tracePt t="142395" x="7467600" y="5695950"/>
          <p14:tracePt t="142412" x="7397750" y="5695950"/>
          <p14:tracePt t="142429" x="7302500" y="5695950"/>
          <p14:tracePt t="142445" x="7219950" y="5676900"/>
          <p14:tracePt t="142461" x="7143750" y="5676900"/>
          <p14:tracePt t="142478" x="7061200" y="5676900"/>
          <p14:tracePt t="142495" x="6978650" y="5689600"/>
          <p14:tracePt t="142512" x="6921500" y="5689600"/>
          <p14:tracePt t="142530" x="6877050" y="5689600"/>
          <p14:tracePt t="142545" x="6851650" y="5695950"/>
          <p14:tracePt t="142562" x="6838950" y="5721350"/>
          <p14:tracePt t="142598" x="6838950" y="5715000"/>
          <p14:tracePt t="142612" x="6838950" y="5708650"/>
          <p14:tracePt t="142628" x="6838950" y="5702300"/>
          <p14:tracePt t="142644" x="6838950" y="5695950"/>
          <p14:tracePt t="142677" x="6845300" y="5695950"/>
          <p14:tracePt t="142681" x="6851650" y="5695950"/>
          <p14:tracePt t="142695" x="6877050" y="5695950"/>
          <p14:tracePt t="142712" x="6915150" y="5695950"/>
          <p14:tracePt t="142729" x="6946900" y="5695950"/>
          <p14:tracePt t="142746" x="6965950" y="5695950"/>
          <p14:tracePt t="142761" x="6991350" y="5689600"/>
          <p14:tracePt t="142778" x="7004050" y="5664200"/>
          <p14:tracePt t="142795" x="7029450" y="5651500"/>
          <p14:tracePt t="142811" x="7042150" y="5651500"/>
          <p14:tracePt t="142828" x="7042150" y="5632450"/>
          <p14:tracePt t="142917" x="7035800" y="5632450"/>
          <p14:tracePt t="142921" x="7029450" y="5632450"/>
          <p14:tracePt t="142931" x="7016750" y="5632450"/>
          <p14:tracePt t="142945" x="6972300" y="5632450"/>
          <p14:tracePt t="142962" x="6915150" y="5632450"/>
          <p14:tracePt t="142978" x="6832600" y="5632450"/>
          <p14:tracePt t="142995" x="6775450" y="5626100"/>
          <p14:tracePt t="143012" x="6743700" y="5600700"/>
          <p14:tracePt t="143028" x="6737350" y="5594350"/>
          <p14:tracePt t="143045" x="6737350" y="5568950"/>
          <p14:tracePt t="143062" x="6737350" y="5543550"/>
          <p14:tracePt t="143078" x="6737350" y="5518150"/>
          <p14:tracePt t="143095" x="6737350" y="5492750"/>
          <p14:tracePt t="143111" x="6775450" y="5473700"/>
          <p14:tracePt t="143129" x="6851650" y="5454650"/>
          <p14:tracePt t="143144" x="6915150" y="5435600"/>
          <p14:tracePt t="143162" x="7067550" y="5429250"/>
          <p14:tracePt t="143178" x="7194550" y="5429250"/>
          <p14:tracePt t="143195" x="7334250" y="5441950"/>
          <p14:tracePt t="143212" x="7429500" y="5480050"/>
          <p14:tracePt t="143228" x="7512050" y="5518150"/>
          <p14:tracePt t="143245" x="7562850" y="5530850"/>
          <p14:tracePt t="143262" x="7581900" y="5530850"/>
          <p14:tracePt t="143393" x="7594600" y="5530850"/>
          <p14:tracePt t="143401" x="7600950" y="5530850"/>
          <p14:tracePt t="143413" x="7607300" y="5530850"/>
          <p14:tracePt t="143428" x="7651750" y="5524500"/>
          <p14:tracePt t="143445" x="7734300" y="5467350"/>
          <p14:tracePt t="143462" x="7740650" y="5467350"/>
          <p14:tracePt t="143529" x="7753350" y="5467350"/>
          <p14:tracePt t="143537" x="7759700" y="5467350"/>
          <p14:tracePt t="143544" x="7766050" y="5467350"/>
          <p14:tracePt t="143561" x="7785100" y="5467350"/>
          <p14:tracePt t="143578" x="7804150" y="5467350"/>
          <p14:tracePt t="143595" x="7810500" y="5467350"/>
          <p14:tracePt t="143721" x="7816850" y="5467350"/>
          <p14:tracePt t="143725" x="7823200" y="5467350"/>
          <p14:tracePt t="143729" x="7835900" y="5467350"/>
          <p14:tracePt t="143747" x="7880350" y="5467350"/>
          <p14:tracePt t="143763" x="7962900" y="5467350"/>
          <p14:tracePt t="143778" x="8064500" y="5467350"/>
          <p14:tracePt t="143794" x="8178800" y="5467350"/>
          <p14:tracePt t="143811" x="8280400" y="5467350"/>
          <p14:tracePt t="143828" x="8362950" y="5467350"/>
          <p14:tracePt t="143845" x="8420100" y="5467350"/>
          <p14:tracePt t="143861" x="8451850" y="5467350"/>
          <p14:tracePt t="143878" x="8489950" y="5473700"/>
          <p14:tracePt t="143895" x="8534400" y="5473700"/>
          <p14:tracePt t="143912" x="8553450" y="5473700"/>
          <p14:tracePt t="143928" x="8559800" y="5473700"/>
          <p14:tracePt t="144155" x="8566150" y="5473700"/>
          <p14:tracePt t="144162" x="8572500" y="5473700"/>
          <p14:tracePt t="144178" x="8572500" y="5480050"/>
          <p14:tracePt t="144187" x="8572500" y="5492750"/>
          <p14:tracePt t="144199" x="8578850" y="5492750"/>
          <p14:tracePt t="144213" x="8591550" y="5492750"/>
          <p14:tracePt t="144228" x="8591550" y="5505450"/>
          <p14:tracePt t="144245" x="8610600" y="5518150"/>
          <p14:tracePt t="144262" x="8636000" y="5530850"/>
          <p14:tracePt t="144278" x="8655050" y="5537200"/>
          <p14:tracePt t="144295" x="8661400" y="5543550"/>
          <p14:tracePt t="144458" x="8655050" y="5543550"/>
          <p14:tracePt t="144543" x="8655050" y="5537200"/>
          <p14:tracePt t="144547" x="8648700" y="5524500"/>
          <p14:tracePt t="144561" x="8629650" y="5518150"/>
          <p14:tracePt t="144578" x="8623300" y="5511800"/>
          <p14:tracePt t="144595" x="8591550" y="5454650"/>
          <p14:tracePt t="144611" x="8528050" y="5283200"/>
          <p14:tracePt t="144628" x="8401050" y="5086350"/>
          <p14:tracePt t="144644" x="8178800" y="4914900"/>
          <p14:tracePt t="144662" x="7829550" y="4679950"/>
          <p14:tracePt t="144678" x="7581900" y="4533900"/>
          <p14:tracePt t="144694" x="7429500" y="4464050"/>
          <p14:tracePt t="144712" x="7277100" y="4400550"/>
          <p14:tracePt t="144728" x="7277100" y="43942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Voltage Measuring Range</a:t>
            </a:r>
            <a:endParaRPr lang="en-S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273548" y="528320"/>
            <a:ext cx="6690653" cy="318008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" y="3494176"/>
            <a:ext cx="3182112" cy="2321990"/>
          </a:xfrm>
        </p:spPr>
        <p:txBody>
          <a:bodyPr/>
          <a:lstStyle/>
          <a:p>
            <a:r>
              <a:rPr lang="en-SG" dirty="0" smtClean="0"/>
              <a:t>16 bits Unsigned </a:t>
            </a:r>
            <a:r>
              <a:rPr lang="en-SG" dirty="0"/>
              <a:t>integer</a:t>
            </a:r>
            <a:r>
              <a:rPr lang="en-SG" dirty="0" smtClean="0"/>
              <a:t>: 0 to 65,365</a:t>
            </a:r>
            <a:endParaRPr lang="en-SG" dirty="0"/>
          </a:p>
          <a:p>
            <a:endParaRPr lang="en-S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73549" y="3850640"/>
            <a:ext cx="6690653" cy="261744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273548" y="1737360"/>
            <a:ext cx="6639852" cy="1330960"/>
          </a:xfrm>
          <a:prstGeom prst="rect">
            <a:avLst/>
          </a:prstGeom>
          <a:noFill/>
          <a:ln w="31750" cmpd="dbl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Rectangle 7"/>
          <p:cNvSpPr/>
          <p:nvPr/>
        </p:nvSpPr>
        <p:spPr>
          <a:xfrm>
            <a:off x="4304027" y="5039360"/>
            <a:ext cx="6609373" cy="776806"/>
          </a:xfrm>
          <a:prstGeom prst="rect">
            <a:avLst/>
          </a:prstGeom>
          <a:noFill/>
          <a:ln w="31750" cmpd="dbl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/>
          <p:cNvSpPr/>
          <p:nvPr/>
        </p:nvSpPr>
        <p:spPr>
          <a:xfrm>
            <a:off x="6692900" y="723900"/>
            <a:ext cx="4271301" cy="305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4427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811"/>
    </mc:Choice>
    <mc:Fallback xmlns="">
      <p:transition spd="slow" advTm="189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9" grpId="0" animBg="1"/>
    </p:bldLst>
  </p:timing>
  <p:extLst>
    <p:ext uri="{3A86A75C-4F4B-4683-9AE1-C65F6400EC91}">
      <p14:laserTraceLst xmlns:p14="http://schemas.microsoft.com/office/powerpoint/2010/main">
        <p14:tracePtLst>
          <p14:tracePt t="6477" x="7277100" y="4387850"/>
          <p14:tracePt t="6482" x="7277100" y="4381500"/>
          <p14:tracePt t="6485" x="7264400" y="4375150"/>
          <p14:tracePt t="6501" x="7226300" y="4337050"/>
          <p14:tracePt t="6517" x="7207250" y="4330700"/>
          <p14:tracePt t="6532" x="7194550" y="4311650"/>
          <p14:tracePt t="6550" x="7181850" y="4286250"/>
          <p14:tracePt t="6566" x="7118350" y="4241800"/>
          <p14:tracePt t="6583" x="7067550" y="4210050"/>
          <p14:tracePt t="6600" x="7004050" y="4184650"/>
          <p14:tracePt t="6616" x="6959600" y="4171950"/>
          <p14:tracePt t="6632" x="6934200" y="4146550"/>
          <p14:tracePt t="6650" x="6921500" y="4108450"/>
          <p14:tracePt t="6666" x="6908800" y="4051300"/>
          <p14:tracePt t="6668" x="6896100" y="4019550"/>
          <p14:tracePt t="6683" x="6889750" y="3924300"/>
          <p14:tracePt t="6699" x="6889750" y="3771900"/>
          <p14:tracePt t="6716" x="6889750" y="3549650"/>
          <p14:tracePt t="6733" x="6889750" y="3308350"/>
          <p14:tracePt t="6749" x="6826250" y="3073400"/>
          <p14:tracePt t="6766" x="6673850" y="2794000"/>
          <p14:tracePt t="6782" x="6496050" y="2540000"/>
          <p14:tracePt t="6799" x="6292850" y="2298700"/>
          <p14:tracePt t="6816" x="6121400" y="2051050"/>
          <p14:tracePt t="6832" x="6038850" y="1943100"/>
          <p14:tracePt t="6849" x="5981700" y="1835150"/>
          <p14:tracePt t="6866" x="5899150" y="1727200"/>
          <p14:tracePt t="6883" x="5835650" y="1612900"/>
          <p14:tracePt t="6899" x="5753100" y="1498600"/>
          <p14:tracePt t="6917" x="5645150" y="1352550"/>
          <p14:tracePt t="6933" x="5594350" y="1257300"/>
          <p14:tracePt t="6949" x="5556250" y="1168400"/>
          <p14:tracePt t="6966" x="5537200" y="1054100"/>
          <p14:tracePt t="6983" x="5530850" y="952500"/>
          <p14:tracePt t="6999" x="5549900" y="838200"/>
          <p14:tracePt t="7016" x="5607050" y="723900"/>
          <p14:tracePt t="7032" x="5626100" y="692150"/>
          <p14:tracePt t="7050" x="5632450" y="673100"/>
          <p14:tracePt t="7145" x="5632450" y="666750"/>
          <p14:tracePt t="7153" x="5632450" y="660400"/>
          <p14:tracePt t="7161" x="5619750" y="660400"/>
          <p14:tracePt t="7185" x="5613400" y="660400"/>
          <p14:tracePt t="7193" x="5607050" y="654050"/>
          <p14:tracePt t="7200" x="5594350" y="647700"/>
          <p14:tracePt t="7217" x="5568950" y="635000"/>
          <p14:tracePt t="7233" x="5530850" y="622300"/>
          <p14:tracePt t="7249" x="5492750" y="590550"/>
          <p14:tracePt t="7266" x="5454650" y="558800"/>
          <p14:tracePt t="7283" x="5422900" y="552450"/>
          <p14:tracePt t="7299" x="5384800" y="527050"/>
          <p14:tracePt t="7316" x="5359400" y="527050"/>
          <p14:tracePt t="7360" x="5353050" y="527050"/>
          <p14:tracePt t="7369" x="5346700" y="527050"/>
          <p14:tracePt t="7453" x="5334000" y="527050"/>
          <p14:tracePt t="7460" x="5327650" y="527050"/>
          <p14:tracePt t="7466" x="5321300" y="527050"/>
          <p14:tracePt t="7483" x="5289550" y="552450"/>
          <p14:tracePt t="7499" x="5251450" y="577850"/>
          <p14:tracePt t="7516" x="5194300" y="603250"/>
          <p14:tracePt t="7533" x="5137150" y="615950"/>
          <p14:tracePt t="7550" x="5105400" y="615950"/>
          <p14:tracePt t="7566" x="5073650" y="635000"/>
          <p14:tracePt t="7582" x="5041900" y="635000"/>
          <p14:tracePt t="7599" x="5022850" y="641350"/>
          <p14:tracePt t="7637" x="5010150" y="641350"/>
          <p14:tracePt t="7650" x="5003800" y="641350"/>
          <p14:tracePt t="7666" x="4991100" y="641350"/>
          <p14:tracePt t="7684" x="4978400" y="641350"/>
          <p14:tracePt t="7750" x="4965700" y="641350"/>
          <p14:tracePt t="7757" x="4959350" y="641350"/>
          <p14:tracePt t="7766" x="4959350" y="654050"/>
          <p14:tracePt t="7784" x="4946650" y="673100"/>
          <p14:tracePt t="7799" x="4921250" y="692150"/>
          <p14:tracePt t="7817" x="4908550" y="730250"/>
          <p14:tracePt t="7832" x="4883150" y="755650"/>
          <p14:tracePt t="7849" x="4857750" y="787400"/>
          <p14:tracePt t="7866" x="4851400" y="819150"/>
          <p14:tracePt t="8155" x="4851400" y="806450"/>
          <p14:tracePt t="8157" x="4851400" y="800100"/>
          <p14:tracePt t="8165" x="4851400" y="793750"/>
          <p14:tracePt t="8182" x="4889500" y="755650"/>
          <p14:tracePt t="8199" x="4927600" y="723900"/>
          <p14:tracePt t="8216" x="4984750" y="692150"/>
          <p14:tracePt t="8233" x="5035550" y="679450"/>
          <p14:tracePt t="8249" x="5092700" y="679450"/>
          <p14:tracePt t="8266" x="5130800" y="673100"/>
          <p14:tracePt t="8282" x="5168900" y="666750"/>
          <p14:tracePt t="8299" x="5207000" y="666750"/>
          <p14:tracePt t="8317" x="5295900" y="692150"/>
          <p14:tracePt t="8333" x="5372100" y="704850"/>
          <p14:tracePt t="8349" x="5518150" y="742950"/>
          <p14:tracePt t="8366" x="5619750" y="774700"/>
          <p14:tracePt t="8383" x="5715000" y="793750"/>
          <p14:tracePt t="8399" x="5803900" y="793750"/>
          <p14:tracePt t="8417" x="5861050" y="793750"/>
          <p14:tracePt t="8434" x="5873750" y="793750"/>
          <p14:tracePt t="8465" x="5892800" y="793750"/>
          <p14:tracePt t="8483" x="5905500" y="774700"/>
          <p14:tracePt t="8500" x="5943600" y="768350"/>
          <p14:tracePt t="8516" x="6007100" y="749300"/>
          <p14:tracePt t="8532" x="6045200" y="736600"/>
          <p14:tracePt t="8549" x="6064250" y="736600"/>
          <p14:tracePt t="8582" x="6076950" y="736600"/>
          <p14:tracePt t="8770" x="6076950" y="742950"/>
          <p14:tracePt t="8774" x="6076950" y="749300"/>
          <p14:tracePt t="8782" x="6102350" y="749300"/>
          <p14:tracePt t="8799" x="6121400" y="749300"/>
          <p14:tracePt t="9018" x="6102350" y="711200"/>
          <p14:tracePt t="9022" x="6076950" y="635000"/>
          <p14:tracePt t="9032" x="6026150" y="527050"/>
          <p14:tracePt t="9049" x="6045200" y="539750"/>
          <p14:tracePt t="9122" x="6051550" y="539750"/>
          <p14:tracePt t="9126" x="6057900" y="546100"/>
          <p14:tracePt t="9133" x="6070600" y="565150"/>
          <p14:tracePt t="9149" x="6076950" y="654050"/>
          <p14:tracePt t="9166" x="6096000" y="723900"/>
          <p14:tracePt t="9168" x="6102350" y="730250"/>
          <p14:tracePt t="9182" x="6121400" y="736600"/>
          <p14:tracePt t="9231" x="6134100" y="736600"/>
          <p14:tracePt t="9238" x="6140450" y="736600"/>
          <p14:tracePt t="9254" x="6146800" y="736600"/>
          <p14:tracePt t="9266" x="6153150" y="736600"/>
          <p14:tracePt t="9282" x="6191250" y="736600"/>
          <p14:tracePt t="9299" x="6242050" y="736600"/>
          <p14:tracePt t="9316" x="6273800" y="736600"/>
          <p14:tracePt t="9332" x="6311900" y="742950"/>
          <p14:tracePt t="9350" x="6356350" y="755650"/>
          <p14:tracePt t="9365" x="6407150" y="768350"/>
          <p14:tracePt t="9382" x="6470650" y="781050"/>
          <p14:tracePt t="9399" x="6502400" y="781050"/>
          <p14:tracePt t="9415" x="6508750" y="781050"/>
          <p14:tracePt t="9450" x="6534150" y="781050"/>
          <p14:tracePt t="9465" x="6559550" y="774700"/>
          <p14:tracePt t="9483" x="6584950" y="762000"/>
          <p14:tracePt t="9499" x="6604000" y="762000"/>
          <p14:tracePt t="9518" x="6629400" y="762000"/>
          <p14:tracePt t="9534" x="6654800" y="762000"/>
          <p14:tracePt t="9550" x="6692900" y="742950"/>
          <p14:tracePt t="9566" x="6731000" y="730250"/>
          <p14:tracePt t="9583" x="6762750" y="711200"/>
          <p14:tracePt t="9599" x="6781800" y="698500"/>
          <p14:tracePt t="9695" x="6781800" y="692150"/>
          <p14:tracePt t="9703" x="6781800" y="679450"/>
          <p14:tracePt t="9710" x="6775450" y="673100"/>
          <p14:tracePt t="9718" x="6762750" y="666750"/>
          <p14:tracePt t="9732" x="6718300" y="647700"/>
          <p14:tracePt t="9749" x="6673850" y="647700"/>
          <p14:tracePt t="9766" x="6616700" y="647700"/>
          <p14:tracePt t="9782" x="6610350" y="654050"/>
          <p14:tracePt t="9799" x="6591300" y="660400"/>
          <p14:tracePt t="9939" x="6604000" y="660400"/>
          <p14:tracePt t="9966" x="6610350" y="660400"/>
          <p14:tracePt t="9970" x="6616700" y="660400"/>
          <p14:tracePt t="9982" x="6642100" y="666750"/>
          <p14:tracePt t="9999" x="6661150" y="685800"/>
          <p14:tracePt t="10015" x="6686550" y="730250"/>
          <p14:tracePt t="10033" x="6692900" y="742950"/>
          <p14:tracePt t="10050" x="6699250" y="774700"/>
          <p14:tracePt t="10066" x="6699250" y="781050"/>
          <p14:tracePt t="10190" x="6692900" y="781050"/>
          <p14:tracePt t="10199" x="6686550" y="781050"/>
          <p14:tracePt t="10202" x="6686550" y="787400"/>
          <p14:tracePt t="10216" x="6654800" y="806450"/>
          <p14:tracePt t="10232" x="6623050" y="825500"/>
          <p14:tracePt t="10249" x="6610350" y="838200"/>
          <p14:tracePt t="10266" x="6610350" y="844550"/>
          <p14:tracePt t="10379" x="6616700" y="831850"/>
          <p14:tracePt t="10386" x="6623050" y="831850"/>
          <p14:tracePt t="10402" x="6623050" y="825500"/>
          <p14:tracePt t="10410" x="6623050" y="819150"/>
          <p14:tracePt t="10455" x="6629400" y="819150"/>
          <p14:tracePt t="10463" x="6635750" y="819150"/>
          <p14:tracePt t="10478" x="6642100" y="819150"/>
          <p14:tracePt t="10486" x="6654800" y="819150"/>
          <p14:tracePt t="10631" x="6661150" y="819150"/>
          <p14:tracePt t="10639" x="6667500" y="819150"/>
          <p14:tracePt t="10651" x="6667500" y="812800"/>
          <p14:tracePt t="10666" x="6680200" y="806450"/>
          <p14:tracePt t="10682" x="6692900" y="787400"/>
          <p14:tracePt t="10699" x="6699250" y="787400"/>
          <p14:tracePt t="11351" x="6705600" y="787400"/>
          <p14:tracePt t="11360" x="6711950" y="781050"/>
          <p14:tracePt t="11365" x="6718300" y="781050"/>
          <p14:tracePt t="11382" x="6731000" y="774700"/>
          <p14:tracePt t="11399" x="6743700" y="774700"/>
          <p14:tracePt t="11439" x="6750050" y="774700"/>
          <p14:tracePt t="11450" x="6769100" y="768350"/>
          <p14:tracePt t="11466" x="6794500" y="749300"/>
          <p14:tracePt t="11483" x="6819900" y="742950"/>
          <p14:tracePt t="11499" x="6826250" y="742950"/>
          <p14:tracePt t="11515" x="6832600" y="736600"/>
          <p14:tracePt t="11532" x="6858000" y="730250"/>
          <p14:tracePt t="11549" x="6889750" y="730250"/>
          <p14:tracePt t="11566" x="6927850" y="730250"/>
          <p14:tracePt t="11582" x="6972300" y="730250"/>
          <p14:tracePt t="11598" x="7035800" y="730250"/>
          <p14:tracePt t="11615" x="7054850" y="730250"/>
          <p14:tracePt t="11632" x="7067550" y="730250"/>
          <p14:tracePt t="11649" x="7080250" y="730250"/>
          <p14:tracePt t="11712" x="7073900" y="730250"/>
          <p14:tracePt t="11716" x="7073900" y="736600"/>
          <p14:tracePt t="11736" x="7061200" y="736600"/>
          <p14:tracePt t="11739" x="7061200" y="742950"/>
          <p14:tracePt t="11749" x="7048500" y="755650"/>
          <p14:tracePt t="11767" x="7035800" y="768350"/>
          <p14:tracePt t="11782" x="7016750" y="774700"/>
          <p14:tracePt t="11799" x="6997700" y="787400"/>
          <p14:tracePt t="11816" x="6978650" y="800100"/>
          <p14:tracePt t="11832" x="6972300" y="806450"/>
          <p14:tracePt t="11849" x="6965950" y="812800"/>
          <p14:tracePt t="11882" x="6959600" y="812800"/>
          <p14:tracePt t="11899" x="6946900" y="812800"/>
          <p14:tracePt t="11999" x="6946900" y="806450"/>
          <p14:tracePt t="12012" x="6946900" y="793750"/>
          <p14:tracePt t="12016" x="6953250" y="793750"/>
          <p14:tracePt t="12033" x="6959600" y="781050"/>
          <p14:tracePt t="12049" x="6972300" y="774700"/>
          <p14:tracePt t="12065" x="6972300" y="768350"/>
          <p14:tracePt t="12082" x="6991350" y="762000"/>
          <p14:tracePt t="12099" x="6997700" y="762000"/>
          <p14:tracePt t="12115" x="7004050" y="762000"/>
          <p14:tracePt t="12163" x="7010400" y="762000"/>
          <p14:tracePt t="12172" x="7016750" y="762000"/>
          <p14:tracePt t="12244" x="7029450" y="762000"/>
          <p14:tracePt t="12252" x="7035800" y="762000"/>
          <p14:tracePt t="12324" x="7042150" y="762000"/>
          <p14:tracePt t="12327" x="7048500" y="762000"/>
          <p14:tracePt t="12332" x="7054850" y="762000"/>
          <p14:tracePt t="12349" x="7099300" y="762000"/>
          <p14:tracePt t="12365" x="7118350" y="762000"/>
          <p14:tracePt t="12382" x="7124700" y="762000"/>
          <p14:tracePt t="12466" x="7137400" y="762000"/>
          <p14:tracePt t="12472" x="7143750" y="762000"/>
          <p14:tracePt t="12482" x="7143750" y="768350"/>
          <p14:tracePt t="12499" x="7156450" y="781050"/>
          <p14:tracePt t="12708" x="7156450" y="787400"/>
          <p14:tracePt t="12717" x="7156450" y="800100"/>
          <p14:tracePt t="13096" x="7156450" y="806450"/>
          <p14:tracePt t="13106" x="7156450" y="812800"/>
          <p14:tracePt t="13137" x="7156450" y="819150"/>
          <p14:tracePt t="13145" x="7156450" y="825500"/>
          <p14:tracePt t="13154" x="7156450" y="838200"/>
          <p14:tracePt t="13165" x="7156450" y="844550"/>
          <p14:tracePt t="13182" x="7156450" y="857250"/>
          <p14:tracePt t="13198" x="7156450" y="876300"/>
          <p14:tracePt t="13216" x="7156450" y="889000"/>
          <p14:tracePt t="13232" x="7156450" y="901700"/>
          <p14:tracePt t="13337" x="7150100" y="901700"/>
          <p14:tracePt t="13344" x="7143750" y="901700"/>
          <p14:tracePt t="13353" x="7131050" y="901700"/>
          <p14:tracePt t="13369" x="7124700" y="901700"/>
          <p14:tracePt t="13382" x="7118350" y="895350"/>
          <p14:tracePt t="13557" x="7124700" y="895350"/>
          <p14:tracePt t="13578" x="7124700" y="889000"/>
          <p14:tracePt t="13585" x="7137400" y="882650"/>
          <p14:tracePt t="13593" x="7143750" y="882650"/>
          <p14:tracePt t="13737" x="7143750" y="869950"/>
          <p14:tracePt t="13745" x="7143750" y="863600"/>
          <p14:tracePt t="13777" x="7143750" y="857250"/>
          <p14:tracePt t="13785" x="7143750" y="850900"/>
          <p14:tracePt t="13789" x="7143750" y="844550"/>
          <p14:tracePt t="13798" x="7143750" y="831850"/>
          <p14:tracePt t="13815" x="7131050" y="825500"/>
          <p14:tracePt t="13832" x="7124700" y="812800"/>
          <p14:tracePt t="13849" x="7118350" y="806450"/>
          <p14:tracePt t="13930" x="7112000" y="806450"/>
          <p14:tracePt t="13937" x="7105650" y="806450"/>
          <p14:tracePt t="14173" x="7092950" y="806450"/>
          <p14:tracePt t="14181" x="7086600" y="806450"/>
          <p14:tracePt t="14193" x="7086600" y="812800"/>
          <p14:tracePt t="14353" x="7080250" y="812800"/>
          <p14:tracePt t="14357" x="7080250" y="819150"/>
          <p14:tracePt t="14365" x="7073900" y="825500"/>
          <p14:tracePt t="14421" x="7067550" y="825500"/>
          <p14:tracePt t="14429" x="7054850" y="825500"/>
          <p14:tracePt t="14437" x="7054850" y="838200"/>
          <p14:tracePt t="14448" x="7054850" y="844550"/>
          <p14:tracePt t="14465" x="7042150" y="844550"/>
          <p14:tracePt t="14513" x="7035800" y="844550"/>
          <p14:tracePt t="14521" x="7029450" y="844550"/>
          <p14:tracePt t="14541" x="7016750" y="844550"/>
          <p14:tracePt t="14549" x="7010400" y="844550"/>
          <p14:tracePt t="14565" x="6997700" y="844550"/>
          <p14:tracePt t="14582" x="6978650" y="844550"/>
          <p14:tracePt t="14598" x="6953250" y="844550"/>
          <p14:tracePt t="14615" x="6921500" y="844550"/>
          <p14:tracePt t="14631" x="6883400" y="850900"/>
          <p14:tracePt t="14648" x="6832600" y="876300"/>
          <p14:tracePt t="14665" x="6794500" y="882650"/>
          <p14:tracePt t="14667" x="6788150" y="882650"/>
          <p14:tracePt t="14682" x="6724650" y="914400"/>
          <p14:tracePt t="14698" x="6661150" y="927100"/>
          <p14:tracePt t="14715" x="6553200" y="965200"/>
          <p14:tracePt t="14731" x="6407150" y="1035050"/>
          <p14:tracePt t="14748" x="6273800" y="1054100"/>
          <p14:tracePt t="14765" x="6210300" y="1079500"/>
          <p14:tracePt t="14782" x="6165850" y="1092200"/>
          <p14:tracePt t="14798" x="6127750" y="1104900"/>
          <p14:tracePt t="14815" x="6089650" y="1117600"/>
          <p14:tracePt t="14832" x="6057900" y="1136650"/>
          <p14:tracePt t="14849" x="5988050" y="1149350"/>
          <p14:tracePt t="14866" x="5924550" y="1162050"/>
          <p14:tracePt t="14882" x="5899150" y="1174750"/>
          <p14:tracePt t="14898" x="5861050" y="1174750"/>
          <p14:tracePt t="14915" x="5835650" y="1193800"/>
          <p14:tracePt t="14949" x="5829300" y="1193800"/>
          <p14:tracePt t="14965" x="5797550" y="1212850"/>
          <p14:tracePt t="14982" x="5778500" y="1231900"/>
          <p14:tracePt t="14998" x="5727700" y="1263650"/>
          <p14:tracePt t="15015" x="5708650" y="1270000"/>
          <p14:tracePt t="15032" x="5708650" y="1282700"/>
          <p14:tracePt t="15086" x="5702300" y="1282700"/>
          <p14:tracePt t="15095" x="5689600" y="1282700"/>
          <p14:tracePt t="15098" x="5683250" y="1289050"/>
          <p14:tracePt t="15115" x="5651500" y="1308100"/>
          <p14:tracePt t="15132" x="5626100" y="1320800"/>
          <p14:tracePt t="15148" x="5594350" y="1352550"/>
          <p14:tracePt t="15165" x="5530850" y="1358900"/>
          <p14:tracePt t="15168" x="5505450" y="1358900"/>
          <p14:tracePt t="15181" x="5403850" y="1390650"/>
          <p14:tracePt t="15198" x="5219700" y="1441450"/>
          <p14:tracePt t="15215" x="5054600" y="1492250"/>
          <p14:tracePt t="15234" x="4781550" y="1638300"/>
          <p14:tracePt t="15248" x="4591050" y="1778000"/>
          <p14:tracePt t="15266" x="4191000" y="2044700"/>
          <p14:tracePt t="15282" x="3962400" y="2203450"/>
          <p14:tracePt t="15298" x="3613150" y="2476500"/>
          <p14:tracePt t="15315" x="3359150" y="2667000"/>
          <p14:tracePt t="15331" x="3168650" y="2851150"/>
          <p14:tracePt t="15349" x="3028950" y="3003550"/>
          <p14:tracePt t="15365" x="2952750" y="3124200"/>
          <p14:tracePt t="15382" x="2876550" y="3270250"/>
          <p14:tracePt t="15399" x="2787650" y="3416300"/>
          <p14:tracePt t="15415" x="2749550" y="3524250"/>
          <p14:tracePt t="15432" x="2679700" y="3632200"/>
          <p14:tracePt t="15448" x="2603500" y="3740150"/>
          <p14:tracePt t="15466" x="2508250" y="3867150"/>
          <p14:tracePt t="15482" x="2451100" y="3943350"/>
          <p14:tracePt t="15498" x="2355850" y="4038600"/>
          <p14:tracePt t="15516" x="2273300" y="4114800"/>
          <p14:tracePt t="15532" x="2190750" y="4184650"/>
          <p14:tracePt t="15549" x="2070100" y="4260850"/>
          <p14:tracePt t="15565" x="1905000" y="4387850"/>
          <p14:tracePt t="15582" x="1638300" y="4552950"/>
          <p14:tracePt t="15598" x="1460500" y="4667250"/>
          <p14:tracePt t="15615" x="1333500" y="4718050"/>
          <p14:tracePt t="15631" x="1206500" y="4737100"/>
          <p14:tracePt t="15649" x="1123950" y="4730750"/>
          <p14:tracePt t="15666" x="1054100" y="4705350"/>
          <p14:tracePt t="15681" x="1041400" y="4705350"/>
          <p14:tracePt t="15699" x="1041400" y="4692650"/>
          <p14:tracePt t="15818" x="1041400" y="4686300"/>
          <p14:tracePt t="15822" x="1035050" y="4686300"/>
          <p14:tracePt t="15832" x="1028700" y="4679950"/>
          <p14:tracePt t="15848" x="1016000" y="4648200"/>
          <p14:tracePt t="15865" x="1009650" y="4610100"/>
          <p14:tracePt t="15882" x="1028700" y="4540250"/>
          <p14:tracePt t="15899" x="1130300" y="4451350"/>
          <p14:tracePt t="15915" x="1181100" y="4387850"/>
          <p14:tracePt t="15932" x="1225550" y="4368800"/>
          <p14:tracePt t="15948" x="1282700" y="4324350"/>
          <p14:tracePt t="15965" x="1403350" y="4241800"/>
          <p14:tracePt t="15982" x="1581150" y="4140200"/>
          <p14:tracePt t="15999" x="1701800" y="4057650"/>
          <p14:tracePt t="16017" x="1758950" y="4032250"/>
          <p14:tracePt t="16032" x="1784350" y="4013200"/>
          <p14:tracePt t="16049" x="1790700" y="4013200"/>
          <p14:tracePt t="16081" x="1803400" y="4013200"/>
          <p14:tracePt t="16098" x="1822450" y="4006850"/>
          <p14:tracePt t="16115" x="1822450" y="3994150"/>
          <p14:tracePt t="16131" x="1835150" y="3981450"/>
          <p14:tracePt t="16148" x="1841500" y="3968750"/>
          <p14:tracePt t="16165" x="1860550" y="3943350"/>
          <p14:tracePt t="16167" x="1866900" y="3937000"/>
          <p14:tracePt t="16181" x="1892300" y="3917950"/>
          <p14:tracePt t="16198" x="1924050" y="3879850"/>
          <p14:tracePt t="16216" x="1943100" y="3854450"/>
          <p14:tracePt t="16232" x="1949450" y="3829050"/>
          <p14:tracePt t="16249" x="1968500" y="3829050"/>
          <p14:tracePt t="16350" x="1955800" y="3829050"/>
          <p14:tracePt t="16354" x="1949450" y="3829050"/>
          <p14:tracePt t="16365" x="1943100" y="3829050"/>
          <p14:tracePt t="16382" x="1885950" y="3886200"/>
          <p14:tracePt t="16398" x="1828800" y="3962400"/>
          <p14:tracePt t="16415" x="1733550" y="4051300"/>
          <p14:tracePt t="16431" x="1517650" y="4191000"/>
          <p14:tracePt t="16448" x="1498600" y="4210050"/>
          <p14:tracePt t="16465" x="1581150" y="4305300"/>
          <p14:tracePt t="16483" x="1428750" y="4673600"/>
          <p14:tracePt t="16498" x="1276350" y="4775200"/>
          <p14:tracePt t="16691" x="1263650" y="4775200"/>
          <p14:tracePt t="16699" x="1257300" y="4768850"/>
          <p14:tracePt t="16707" x="1250950" y="4762500"/>
          <p14:tracePt t="16715" x="1244600" y="4749800"/>
          <p14:tracePt t="16732" x="1250950" y="4705350"/>
          <p14:tracePt t="16748" x="1187450" y="4559300"/>
          <p14:tracePt t="16765" x="1174750" y="4489450"/>
          <p14:tracePt t="16782" x="1149350" y="4438650"/>
          <p14:tracePt t="16798" x="1219200" y="4337050"/>
          <p14:tracePt t="16815" x="1238250" y="4337050"/>
          <p14:tracePt t="16831" x="1250950" y="4318000"/>
          <p14:tracePt t="16848" x="1282700" y="4292600"/>
          <p14:tracePt t="16865" x="1289050" y="4241800"/>
          <p14:tracePt t="16882" x="1289050" y="4222750"/>
          <p14:tracePt t="16899" x="1289050" y="4210050"/>
          <p14:tracePt t="16915" x="1289050" y="4191000"/>
          <p14:tracePt t="16932" x="1289050" y="4171950"/>
          <p14:tracePt t="16948" x="1282700" y="4152900"/>
          <p14:tracePt t="16965" x="1276350" y="4121150"/>
          <p14:tracePt t="16982" x="1263650" y="4083050"/>
          <p14:tracePt t="16999" x="1250950" y="4025900"/>
          <p14:tracePt t="17016" x="1244600" y="3994150"/>
          <p14:tracePt t="17033" x="1238250" y="3975100"/>
          <p14:tracePt t="17048" x="1238250" y="3968750"/>
          <p14:tracePt t="17065" x="1238250" y="3943350"/>
          <p14:tracePt t="17081" x="1219200" y="3937000"/>
          <p14:tracePt t="17099" x="1200150" y="3911600"/>
          <p14:tracePt t="17115" x="1187450" y="3898900"/>
          <p14:tracePt t="17132" x="1174750" y="3873500"/>
          <p14:tracePt t="17148" x="1174750" y="3860800"/>
          <p14:tracePt t="17165" x="1162050" y="3848100"/>
          <p14:tracePt t="17259" x="1155700" y="3835400"/>
          <p14:tracePt t="17267" x="1143000" y="3829050"/>
          <p14:tracePt t="17272" x="1143000" y="3822700"/>
          <p14:tracePt t="17281" x="1143000" y="3816350"/>
          <p14:tracePt t="17298" x="1143000" y="3797300"/>
          <p14:tracePt t="17315" x="1136650" y="3778250"/>
          <p14:tracePt t="17331" x="1130300" y="3746500"/>
          <p14:tracePt t="17348" x="1130300" y="3714750"/>
          <p14:tracePt t="17365" x="1130300" y="3695700"/>
          <p14:tracePt t="17382" x="1130300" y="3670300"/>
          <p14:tracePt t="17398" x="1136650" y="3638550"/>
          <p14:tracePt t="17431" x="1136650" y="3625850"/>
          <p14:tracePt t="17448" x="1149350" y="3613150"/>
          <p14:tracePt t="17465" x="1162050" y="3613150"/>
          <p14:tracePt t="17482" x="1174750" y="3594100"/>
          <p14:tracePt t="17499" x="1193800" y="3594100"/>
          <p14:tracePt t="17515" x="1200150" y="3594100"/>
          <p14:tracePt t="17684" x="1206500" y="3594100"/>
          <p14:tracePt t="17687" x="1206500" y="3606800"/>
          <p14:tracePt t="17698" x="1212850" y="3606800"/>
          <p14:tracePt t="17715" x="1212850" y="3619500"/>
          <p14:tracePt t="17748" x="1212850" y="3625850"/>
          <p14:tracePt t="17765" x="1212850" y="3632200"/>
          <p14:tracePt t="17953" x="1212850" y="3638550"/>
          <p14:tracePt t="17959" x="1212850" y="3651250"/>
          <p14:tracePt t="18092" x="1219200" y="3651250"/>
          <p14:tracePt t="18095" x="1219200" y="3657600"/>
          <p14:tracePt t="18099" x="1231900" y="3657600"/>
          <p14:tracePt t="18114" x="1238250" y="3670300"/>
          <p14:tracePt t="18131" x="1244600" y="3689350"/>
          <p14:tracePt t="18148" x="1257300" y="3708400"/>
          <p14:tracePt t="18164" x="1270000" y="3727450"/>
          <p14:tracePt t="18181" x="1276350" y="3727450"/>
          <p14:tracePt t="18200" x="1276350" y="3733800"/>
          <p14:tracePt t="18214" x="1276350" y="3740150"/>
          <p14:tracePt t="18231" x="1289050" y="3765550"/>
          <p14:tracePt t="18250" x="1295400" y="3778250"/>
          <p14:tracePt t="18264" x="1308100" y="3784600"/>
          <p14:tracePt t="18282" x="1308100" y="3810000"/>
          <p14:tracePt t="18298" x="1314450" y="3829050"/>
          <p14:tracePt t="18316" x="1320800" y="3873500"/>
          <p14:tracePt t="18331" x="1333500" y="3905250"/>
          <p14:tracePt t="18348" x="1333500" y="3943350"/>
          <p14:tracePt t="18365" x="1352550" y="3962400"/>
          <p14:tracePt t="18381" x="1352550" y="3981450"/>
          <p14:tracePt t="18398" x="1352550" y="3987800"/>
          <p14:tracePt t="18415" x="1352550" y="3994150"/>
          <p14:tracePt t="18448" x="1358900" y="3994150"/>
          <p14:tracePt t="18465" x="1371600" y="3994150"/>
          <p14:tracePt t="18483" x="1403350" y="3975100"/>
          <p14:tracePt t="18498" x="1447800" y="3949700"/>
          <p14:tracePt t="18516" x="1543050" y="3867150"/>
          <p14:tracePt t="18532" x="1625600" y="3829050"/>
          <p14:tracePt t="18548" x="1714500" y="3771900"/>
          <p14:tracePt t="18565" x="1784350" y="3727450"/>
          <p14:tracePt t="18581" x="1847850" y="3683000"/>
          <p14:tracePt t="18598" x="1917700" y="3625850"/>
          <p14:tracePt t="18615" x="2019300" y="3556000"/>
          <p14:tracePt t="18632" x="2178050" y="3397250"/>
          <p14:tracePt t="18648" x="2355850" y="3187700"/>
          <p14:tracePt t="18665" x="2609850" y="3028950"/>
          <p14:tracePt t="18681" x="2819400" y="2832100"/>
          <p14:tracePt t="18698" x="2965450" y="2597150"/>
          <p14:tracePt t="18714" x="3124200" y="2381250"/>
          <p14:tracePt t="18732" x="3340100" y="2032000"/>
          <p14:tracePt t="18749" x="3524250" y="1746250"/>
          <p14:tracePt t="18764" x="3683000" y="1511300"/>
          <p14:tracePt t="18782" x="3759200" y="1320800"/>
          <p14:tracePt t="18798" x="3803650" y="1193800"/>
          <p14:tracePt t="18815" x="3829050" y="1073150"/>
          <p14:tracePt t="18831" x="3841750" y="1009650"/>
          <p14:tracePt t="18848" x="3867150" y="952500"/>
          <p14:tracePt t="18864" x="3879850" y="889000"/>
          <p14:tracePt t="18881" x="3898900" y="844550"/>
          <p14:tracePt t="18898" x="3911600" y="800100"/>
          <p14:tracePt t="18914" x="3937000" y="787400"/>
          <p14:tracePt t="18931" x="3949700" y="781050"/>
          <p14:tracePt t="18948" x="3981450" y="768350"/>
          <p14:tracePt t="18964" x="3994150" y="768350"/>
          <p14:tracePt t="18981" x="4006850" y="768350"/>
          <p14:tracePt t="18998" x="4019550" y="768350"/>
          <p14:tracePt t="19015" x="4057650" y="768350"/>
          <p14:tracePt t="19032" x="4083050" y="793750"/>
          <p14:tracePt t="19048" x="4140200" y="831850"/>
          <p14:tracePt t="19066" x="4171950" y="863600"/>
          <p14:tracePt t="19083" x="4178300" y="876300"/>
          <p14:tracePt t="19098" x="4184650" y="901700"/>
          <p14:tracePt t="19114" x="4197350" y="914400"/>
          <p14:tracePt t="19273" x="4191000" y="908050"/>
          <p14:tracePt t="19281" x="4184650" y="901700"/>
          <p14:tracePt t="19284" x="4178300" y="901700"/>
          <p14:tracePt t="19298" x="4165600" y="882650"/>
          <p14:tracePt t="19314" x="4121150" y="863600"/>
          <p14:tracePt t="19331" x="4070350" y="863600"/>
          <p14:tracePt t="19348" x="3987800" y="844550"/>
          <p14:tracePt t="19365" x="3956050" y="844550"/>
          <p14:tracePt t="19381" x="3917950" y="844550"/>
          <p14:tracePt t="19398" x="3892550" y="876300"/>
          <p14:tracePt t="19415" x="3848100" y="901700"/>
          <p14:tracePt t="19431" x="3803650" y="958850"/>
          <p14:tracePt t="19447" x="3740150" y="1066800"/>
          <p14:tracePt t="19464" x="3663950" y="1200150"/>
          <p14:tracePt t="19481" x="3594100" y="1416050"/>
          <p14:tracePt t="19498" x="3575050" y="1606550"/>
          <p14:tracePt t="19515" x="3543300" y="1784350"/>
          <p14:tracePt t="19531" x="3517900" y="1854200"/>
          <p14:tracePt t="19564" x="3460750" y="1898650"/>
          <p14:tracePt t="19581" x="3435350" y="1905000"/>
          <p14:tracePt t="19741" x="3435350" y="1898650"/>
          <p14:tracePt t="19745" x="3435350" y="1885950"/>
          <p14:tracePt t="19749" x="3435350" y="1879600"/>
          <p14:tracePt t="19764" x="3448050" y="1879600"/>
          <p14:tracePt t="19782" x="3441700" y="1866900"/>
          <p14:tracePt t="19798" x="3435350" y="1854200"/>
          <p14:tracePt t="19815" x="3435350" y="1835150"/>
          <p14:tracePt t="19831" x="3448050" y="1822450"/>
          <p14:tracePt t="19848" x="3460750" y="1803400"/>
          <p14:tracePt t="19865" x="3556000" y="1739900"/>
          <p14:tracePt t="19881" x="3587750" y="1714500"/>
          <p14:tracePt t="19898" x="3632200" y="1689100"/>
          <p14:tracePt t="19914" x="3644900" y="1663700"/>
          <p14:tracePt t="19931" x="3651250" y="1663700"/>
          <p14:tracePt t="19964" x="3657600" y="1657350"/>
          <p14:tracePt t="19983" x="3752850" y="1638300"/>
          <p14:tracePt t="19998" x="3943350" y="1619250"/>
          <p14:tracePt t="20015" x="4248150" y="1606550"/>
          <p14:tracePt t="20033" x="4622800" y="1555750"/>
          <p14:tracePt t="20048" x="4857750" y="1543050"/>
          <p14:tracePt t="20065" x="5130800" y="1543050"/>
          <p14:tracePt t="20082" x="5372100" y="1593850"/>
          <p14:tracePt t="20098" x="5480050" y="1612900"/>
          <p14:tracePt t="20115" x="5492750" y="1625600"/>
          <p14:tracePt t="20131" x="5505450" y="1651000"/>
          <p14:tracePt t="20148" x="5505450" y="1682750"/>
          <p14:tracePt t="20164" x="5492750" y="1701800"/>
          <p14:tracePt t="20167" x="5480050" y="1714500"/>
          <p14:tracePt t="20181" x="5365750" y="1784350"/>
          <p14:tracePt t="20198" x="5041900" y="1873250"/>
          <p14:tracePt t="20214" x="4419600" y="1911350"/>
          <p14:tracePt t="20231" x="3517900" y="1828800"/>
          <p14:tracePt t="20250" x="2533650" y="1460500"/>
          <p14:tracePt t="20264" x="2152650" y="1193800"/>
          <p14:tracePt t="20282" x="1917700" y="736600"/>
          <p14:tracePt t="20298" x="1993900" y="330200"/>
          <p14:tracePt t="20315" x="2184400" y="0"/>
          <p14:tracePt t="20331" x="2381250" y="0"/>
          <p14:tracePt t="20348" x="2552700" y="0"/>
          <p14:tracePt t="20365" x="2705100" y="0"/>
          <p14:tracePt t="20381" x="3079750" y="127000"/>
          <p14:tracePt t="20398" x="3816350" y="431800"/>
          <p14:tracePt t="20415" x="4965700" y="1035050"/>
          <p14:tracePt t="20431" x="6070600" y="1701800"/>
          <p14:tracePt t="20447" x="6673850" y="2159000"/>
          <p14:tracePt t="20465" x="6864350" y="2565400"/>
          <p14:tracePt t="20481" x="6775450" y="2940050"/>
          <p14:tracePt t="20498" x="6407150" y="3143250"/>
          <p14:tracePt t="20515" x="5829300" y="3422650"/>
          <p14:tracePt t="20531" x="4813300" y="3708400"/>
          <p14:tracePt t="20549" x="3302000" y="3790950"/>
          <p14:tracePt t="20564" x="2425700" y="3619500"/>
          <p14:tracePt t="20581" x="1219200" y="3289300"/>
          <p14:tracePt t="20598" x="812800" y="3022600"/>
          <p14:tracePt t="20615" x="698500" y="2743200"/>
          <p14:tracePt t="20631" x="819150" y="2470150"/>
          <p14:tracePt t="20647" x="1123950" y="2152650"/>
          <p14:tracePt t="20664" x="1581150" y="1866900"/>
          <p14:tracePt t="20666" x="1714500" y="1797050"/>
          <p14:tracePt t="20682" x="2292350" y="1651000"/>
          <p14:tracePt t="20698" x="2851150" y="1574800"/>
          <p14:tracePt t="20714" x="3378200" y="1670050"/>
          <p14:tracePt t="20731" x="3746500" y="1892300"/>
          <p14:tracePt t="20748" x="3981450" y="2152650"/>
          <p14:tracePt t="20765" x="4083050" y="2476500"/>
          <p14:tracePt t="20781" x="4064000" y="2844800"/>
          <p14:tracePt t="20798" x="3924300" y="3143250"/>
          <p14:tracePt t="20815" x="3587750" y="3371850"/>
          <p14:tracePt t="20832" x="2965450" y="3575050"/>
          <p14:tracePt t="20847" x="2228850" y="3581400"/>
          <p14:tracePt t="20864" x="1498600" y="3321050"/>
          <p14:tracePt t="20881" x="1263650" y="3073400"/>
          <p14:tracePt t="20897" x="1212850" y="2774950"/>
          <p14:tracePt t="20915" x="1257300" y="2457450"/>
          <p14:tracePt t="20931" x="1339850" y="2298700"/>
          <p14:tracePt t="20948" x="1416050" y="2165350"/>
          <p14:tracePt t="20964" x="1428750" y="2101850"/>
          <p14:tracePt t="20981" x="1549400" y="2076450"/>
          <p14:tracePt t="20998" x="1701800" y="2101850"/>
          <p14:tracePt t="21014" x="1860550" y="2178050"/>
          <p14:tracePt t="21032" x="2000250" y="2266950"/>
          <p14:tracePt t="21049" x="2101850" y="2368550"/>
          <p14:tracePt t="21064" x="2152650" y="2400300"/>
          <p14:tracePt t="21081" x="2159000" y="2413000"/>
          <p14:tracePt t="21314" x="2165350" y="2413000"/>
          <p14:tracePt t="21318" x="2178050" y="2400300"/>
          <p14:tracePt t="21331" x="2286000" y="2292350"/>
          <p14:tracePt t="21347" x="2419350" y="2146300"/>
          <p14:tracePt t="21364" x="2451100" y="2127250"/>
          <p14:tracePt t="21382" x="2463800" y="2101850"/>
          <p14:tracePt t="21397" x="2470150" y="2101850"/>
          <p14:tracePt t="21415" x="2495550" y="2095500"/>
          <p14:tracePt t="21431" x="2508250" y="2089150"/>
          <p14:tracePt t="21447" x="2533650" y="2089150"/>
          <p14:tracePt t="21464" x="2540000" y="2089150"/>
          <p14:tracePt t="21481" x="2546350" y="2089150"/>
          <p14:tracePt t="21499" x="2565400" y="2114550"/>
          <p14:tracePt t="21514" x="2571750" y="2127250"/>
          <p14:tracePt t="21531" x="2571750" y="2159000"/>
          <p14:tracePt t="21548" x="2559050" y="2171700"/>
          <p14:tracePt t="21564" x="2552700" y="2171700"/>
          <p14:tracePt t="21581" x="2546350" y="2190750"/>
          <p14:tracePt t="21598" x="2514600" y="2190750"/>
          <p14:tracePt t="21614" x="2495550" y="2190750"/>
          <p14:tracePt t="21631" x="2476500" y="2178050"/>
          <p14:tracePt t="21698" x="2476500" y="2171700"/>
          <p14:tracePt t="21708" x="2476500" y="2165350"/>
          <p14:tracePt t="21726" x="2489200" y="2165350"/>
          <p14:tracePt t="21731" x="2495550" y="2165350"/>
          <p14:tracePt t="21748" x="2527300" y="2165350"/>
          <p14:tracePt t="21765" x="2546350" y="2165350"/>
          <p14:tracePt t="21781" x="2571750" y="2165350"/>
          <p14:tracePt t="21797" x="2584450" y="2165350"/>
          <p14:tracePt t="21814" x="2603500" y="2165350"/>
          <p14:tracePt t="21832" x="2609850" y="2165350"/>
          <p14:tracePt t="21907" x="2609850" y="2171700"/>
          <p14:tracePt t="21914" x="2597150" y="2171700"/>
          <p14:tracePt t="21922" x="2590800" y="2178050"/>
          <p14:tracePt t="21931" x="2584450" y="2190750"/>
          <p14:tracePt t="21947" x="2552700" y="2197100"/>
          <p14:tracePt t="21964" x="2533650" y="2209800"/>
          <p14:tracePt t="21981" x="2520950" y="2216150"/>
          <p14:tracePt t="21998" x="2508250" y="2216150"/>
          <p14:tracePt t="22122" x="2508250" y="2209800"/>
          <p14:tracePt t="22126" x="2514600" y="2209800"/>
          <p14:tracePt t="22274" x="2514600" y="2216150"/>
          <p14:tracePt t="22295" x="2514600" y="2228850"/>
          <p14:tracePt t="22302" x="2514600" y="2235200"/>
          <p14:tracePt t="22314" x="2514600" y="2241550"/>
          <p14:tracePt t="22318" x="2527300" y="2241550"/>
          <p14:tracePt t="22331" x="2533650" y="2247900"/>
          <p14:tracePt t="22348" x="2533650" y="2260600"/>
          <p14:tracePt t="22402" x="2533650" y="2273300"/>
          <p14:tracePt t="22411" x="2533650" y="2279650"/>
          <p14:tracePt t="22415" x="2540000" y="2286000"/>
          <p14:tracePt t="22431" x="2552700" y="2311400"/>
          <p14:tracePt t="22447" x="2552700" y="2387600"/>
          <p14:tracePt t="22464" x="2578100" y="2451100"/>
          <p14:tracePt t="22481" x="2628900" y="2514600"/>
          <p14:tracePt t="22499" x="2730500" y="2571750"/>
          <p14:tracePt t="22515" x="2787650" y="2654300"/>
          <p14:tracePt t="22532" x="2889250" y="2736850"/>
          <p14:tracePt t="22548" x="2997200" y="2813050"/>
          <p14:tracePt t="22564" x="3054350" y="2882900"/>
          <p14:tracePt t="22581" x="3098800" y="2933700"/>
          <p14:tracePt t="22598" x="3111500" y="2971800"/>
          <p14:tracePt t="22614" x="3111500" y="3003550"/>
          <p14:tracePt t="22631" x="3111500" y="3022600"/>
          <p14:tracePt t="22648" x="3111500" y="3048000"/>
          <p14:tracePt t="22664" x="3105150" y="3092450"/>
          <p14:tracePt t="22667" x="3105150" y="3105150"/>
          <p14:tracePt t="22681" x="3086100" y="3162300"/>
          <p14:tracePt t="22698" x="3060700" y="3270250"/>
          <p14:tracePt t="22714" x="3041650" y="3333750"/>
          <p14:tracePt t="22731" x="2997200" y="3473450"/>
          <p14:tracePt t="22748" x="2952750" y="3556000"/>
          <p14:tracePt t="22764" x="2921000" y="3606800"/>
          <p14:tracePt t="22783" x="2882900" y="3651250"/>
          <p14:tracePt t="22798" x="2851150" y="3683000"/>
          <p14:tracePt t="22814" x="2800350" y="3727450"/>
          <p14:tracePt t="22831" x="2749550" y="3752850"/>
          <p14:tracePt t="22847" x="2686050" y="3797300"/>
          <p14:tracePt t="22864" x="2571750" y="3835400"/>
          <p14:tracePt t="22881" x="2355850" y="3879850"/>
          <p14:tracePt t="22898" x="2114550" y="3937000"/>
          <p14:tracePt t="22914" x="2006600" y="3956050"/>
          <p14:tracePt t="22931" x="1847850" y="3975100"/>
          <p14:tracePt t="22948" x="1778000" y="4000500"/>
          <p14:tracePt t="22964" x="1708150" y="4038600"/>
          <p14:tracePt t="22982" x="1663700" y="4051300"/>
          <p14:tracePt t="22998" x="1638300" y="4057650"/>
          <p14:tracePt t="23014" x="1593850" y="4076700"/>
          <p14:tracePt t="23031" x="1574800" y="4089400"/>
          <p14:tracePt t="23048" x="1543050" y="4108450"/>
          <p14:tracePt t="23064" x="1504950" y="4127500"/>
          <p14:tracePt t="23081" x="1473200" y="4152900"/>
          <p14:tracePt t="23100" x="1460500" y="4178300"/>
          <p14:tracePt t="23139" x="1447800" y="4178300"/>
          <p14:tracePt t="23147" x="1441450" y="4178300"/>
          <p14:tracePt t="23164" x="1435100" y="4178300"/>
          <p14:tracePt t="23181" x="1428750" y="4178300"/>
          <p14:tracePt t="23197" x="1428750" y="4184650"/>
          <p14:tracePt t="23214" x="1428750" y="4197350"/>
          <p14:tracePt t="23231" x="1428750" y="4203700"/>
          <p14:tracePt t="23248" x="1422400" y="4203700"/>
          <p14:tracePt t="23264" x="1409700" y="4222750"/>
          <p14:tracePt t="23456" x="1403350" y="4222750"/>
          <p14:tracePt t="23464" x="1397000" y="4222750"/>
          <p14:tracePt t="23475" x="1390650" y="4222750"/>
          <p14:tracePt t="23483" x="1384300" y="4222750"/>
          <p14:tracePt t="23498" x="1384300" y="4210050"/>
          <p14:tracePt t="23514" x="1358900" y="4210050"/>
          <p14:tracePt t="23532" x="1346200" y="4210050"/>
          <p14:tracePt t="23547" x="1320800" y="4191000"/>
          <p14:tracePt t="23564" x="1320800" y="4184650"/>
          <p14:tracePt t="23676" x="1320800" y="4171950"/>
          <p14:tracePt t="23683" x="1320800" y="4165600"/>
          <p14:tracePt t="23688" x="1327150" y="4165600"/>
          <p14:tracePt t="23720" x="1339850" y="4165600"/>
          <p14:tracePt t="23727" x="1346200" y="4165600"/>
          <p14:tracePt t="23736" x="1352550" y="4165600"/>
          <p14:tracePt t="23748" x="1377950" y="4159250"/>
          <p14:tracePt t="23765" x="1403350" y="4152900"/>
          <p14:tracePt t="23781" x="1441450" y="4127500"/>
          <p14:tracePt t="23798" x="1485900" y="4108450"/>
          <p14:tracePt t="23814" x="1504950" y="4083050"/>
          <p14:tracePt t="23831" x="1536700" y="4057650"/>
          <p14:tracePt t="23847" x="1562100" y="4038600"/>
          <p14:tracePt t="23864" x="1581150" y="3987800"/>
          <p14:tracePt t="23880" x="1606550" y="3968750"/>
          <p14:tracePt t="23897" x="1638300" y="3949700"/>
          <p14:tracePt t="23914" x="1670050" y="3937000"/>
          <p14:tracePt t="23931" x="1682750" y="3930650"/>
          <p14:tracePt t="23947" x="1689100" y="3924300"/>
          <p14:tracePt t="23964" x="1714500" y="3905250"/>
          <p14:tracePt t="23980" x="1727200" y="3898900"/>
          <p14:tracePt t="23998" x="1746250" y="3892550"/>
          <p14:tracePt t="24014" x="1758950" y="3867150"/>
          <p14:tracePt t="24032" x="1797050" y="3867150"/>
          <p14:tracePt t="24047" x="1822450" y="3860800"/>
          <p14:tracePt t="24064" x="1828800" y="3854450"/>
          <p14:tracePt t="24080" x="1841500" y="3854450"/>
          <p14:tracePt t="24148" x="1847850" y="3854450"/>
          <p14:tracePt t="24157" x="1860550" y="3854450"/>
          <p14:tracePt t="24164" x="1866900" y="3854450"/>
          <p14:tracePt t="24181" x="1898650" y="3854450"/>
          <p14:tracePt t="24198" x="1936750" y="3854450"/>
          <p14:tracePt t="24214" x="1993900" y="3854450"/>
          <p14:tracePt t="24231" x="2044700" y="3873500"/>
          <p14:tracePt t="24247" x="2089150" y="3886200"/>
          <p14:tracePt t="24264" x="2101850" y="3892550"/>
          <p14:tracePt t="24297" x="2120900" y="3892550"/>
          <p14:tracePt t="24314" x="2139950" y="3892550"/>
          <p14:tracePt t="24332" x="2171700" y="3898900"/>
          <p14:tracePt t="24347" x="2203450" y="3917950"/>
          <p14:tracePt t="24364" x="2235200" y="3924300"/>
          <p14:tracePt t="24380" x="2266950" y="3924300"/>
          <p14:tracePt t="24397" x="2279650" y="3924300"/>
          <p14:tracePt t="24414" x="2286000" y="3917950"/>
          <p14:tracePt t="24432" x="2305050" y="3924300"/>
          <p14:tracePt t="24464" x="2317750" y="3924300"/>
          <p14:tracePt t="24508" x="2324100" y="3924300"/>
          <p14:tracePt t="24515" x="2330450" y="3924300"/>
          <p14:tracePt t="24611" x="2343150" y="3924300"/>
          <p14:tracePt t="24619" x="2349500" y="3924300"/>
          <p14:tracePt t="24624" x="2355850" y="3924300"/>
          <p14:tracePt t="24631" x="2368550" y="3924300"/>
          <p14:tracePt t="24647" x="2419350" y="3917950"/>
          <p14:tracePt t="24664" x="2476500" y="3905250"/>
          <p14:tracePt t="24680" x="2540000" y="3879850"/>
          <p14:tracePt t="24697" x="2552700" y="3867150"/>
          <p14:tracePt t="24748" x="2559050" y="3867150"/>
          <p14:tracePt t="24756" x="2565400" y="3867150"/>
          <p14:tracePt t="24780" x="2578100" y="3867150"/>
          <p14:tracePt t="24787" x="2584450" y="3867150"/>
          <p14:tracePt t="25016" x="2571750" y="3867150"/>
          <p14:tracePt t="25023" x="2565400" y="3867150"/>
          <p14:tracePt t="25033" x="2559050" y="3867150"/>
          <p14:tracePt t="25048" x="2540000" y="3867150"/>
          <p14:tracePt t="25064" x="2470150" y="3867150"/>
          <p14:tracePt t="25081" x="2400300" y="3848100"/>
          <p14:tracePt t="25097" x="2330450" y="3829050"/>
          <p14:tracePt t="25114" x="2260600" y="3829050"/>
          <p14:tracePt t="25130" x="2203450" y="3848100"/>
          <p14:tracePt t="25147" x="2165350" y="3873500"/>
          <p14:tracePt t="25164" x="2133600" y="3873500"/>
          <p14:tracePt t="25180" x="2108200" y="3873500"/>
          <p14:tracePt t="25421" x="2101850" y="3873500"/>
          <p14:tracePt t="25428" x="2095500" y="3873500"/>
          <p14:tracePt t="25433" x="2089150" y="3873500"/>
          <p14:tracePt t="25447" x="2070100" y="3873500"/>
          <p14:tracePt t="25464" x="1993900" y="3886200"/>
          <p14:tracePt t="25480" x="1943100" y="3898900"/>
          <p14:tracePt t="25497" x="1885950" y="3905250"/>
          <p14:tracePt t="25515" x="1860550" y="3917950"/>
          <p14:tracePt t="25552" x="1847850" y="3917950"/>
          <p14:tracePt t="25564" x="1841500" y="3917950"/>
          <p14:tracePt t="25581" x="1828800" y="3917950"/>
          <p14:tracePt t="25598" x="1822450" y="3917950"/>
          <p14:tracePt t="25614" x="1809750" y="3917950"/>
          <p14:tracePt t="25749" x="1816100" y="3917950"/>
          <p14:tracePt t="25757" x="1822450" y="3917950"/>
          <p14:tracePt t="25769" x="1828800" y="3917950"/>
          <p14:tracePt t="25781" x="1841500" y="3917950"/>
          <p14:tracePt t="25797" x="1854200" y="3917950"/>
          <p14:tracePt t="25814" x="1866900" y="3917950"/>
          <p14:tracePt t="25831" x="1879600" y="3917950"/>
          <p14:tracePt t="25847" x="1885950" y="3917950"/>
          <p14:tracePt t="25864" x="1917700" y="3917950"/>
          <p14:tracePt t="25881" x="1949450" y="3911600"/>
          <p14:tracePt t="25897" x="1962150" y="3911600"/>
          <p14:tracePt t="25914" x="1981200" y="3911600"/>
          <p14:tracePt t="25931" x="1987550" y="3911600"/>
          <p14:tracePt t="26261" x="1987550" y="3905250"/>
          <p14:tracePt t="26269" x="1987550" y="3898900"/>
          <p14:tracePt t="26273" x="1993900" y="3886200"/>
          <p14:tracePt t="26281" x="2000250" y="3879850"/>
          <p14:tracePt t="26297" x="2019300" y="3879850"/>
          <p14:tracePt t="26314" x="2032000" y="3867150"/>
          <p14:tracePt t="26330" x="2057400" y="3854450"/>
          <p14:tracePt t="26347" x="2063750" y="3854450"/>
          <p14:tracePt t="26363" x="2089150" y="3841750"/>
          <p14:tracePt t="26381" x="2101850" y="3835400"/>
          <p14:tracePt t="26397" x="2114550" y="3829050"/>
          <p14:tracePt t="26414" x="2133600" y="3822700"/>
          <p14:tracePt t="26430" x="2146300" y="3822700"/>
          <p14:tracePt t="26447" x="2152650" y="3822700"/>
          <p14:tracePt t="26593" x="2152650" y="3816350"/>
          <p14:tracePt t="26601" x="2152650" y="3803650"/>
          <p14:tracePt t="26677" x="2165350" y="3803650"/>
          <p14:tracePt t="26685" x="2171700" y="3803650"/>
          <p14:tracePt t="26997" x="2178050" y="3803650"/>
          <p14:tracePt t="27001" x="2184400" y="3803650"/>
          <p14:tracePt t="27013" x="2209800" y="3803650"/>
          <p14:tracePt t="27031" x="2222500" y="3803650"/>
          <p14:tracePt t="27047" x="2228850" y="3803650"/>
          <p14:tracePt t="27202" x="2241550" y="3803650"/>
          <p14:tracePt t="27205" x="2254250" y="3803650"/>
          <p14:tracePt t="27214" x="2279650" y="3810000"/>
          <p14:tracePt t="27230" x="2324100" y="3816350"/>
          <p14:tracePt t="27247" x="2393950" y="3816350"/>
          <p14:tracePt t="27264" x="2444750" y="3822700"/>
          <p14:tracePt t="27281" x="2495550" y="3835400"/>
          <p14:tracePt t="27297" x="2514600" y="3848100"/>
          <p14:tracePt t="27314" x="2540000" y="3860800"/>
          <p14:tracePt t="27331" x="2552700" y="3873500"/>
          <p14:tracePt t="27347" x="2559050" y="3873500"/>
          <p14:tracePt t="27433" x="2571750" y="3873500"/>
          <p14:tracePt t="27437" x="2578100" y="3873500"/>
          <p14:tracePt t="27447" x="2590800" y="3873500"/>
          <p14:tracePt t="27464" x="2616200" y="3873500"/>
          <p14:tracePt t="27480" x="2635250" y="3873500"/>
          <p14:tracePt t="27516" x="2635250" y="3867150"/>
          <p14:tracePt t="27927" x="2647950" y="3867150"/>
          <p14:tracePt t="27930" x="2654300" y="3867150"/>
          <p14:tracePt t="27935" x="2660650" y="3867150"/>
          <p14:tracePt t="27947" x="2667000" y="3867150"/>
          <p14:tracePt t="28138" x="2673350" y="3867150"/>
          <p14:tracePt t="28146" x="2686050" y="3867150"/>
          <p14:tracePt t="28243" x="2686050" y="3873500"/>
          <p14:tracePt t="28466" x="2686050" y="3886200"/>
          <p14:tracePt t="28474" x="2686050" y="3892550"/>
          <p14:tracePt t="28886" x="2692400" y="3892550"/>
          <p14:tracePt t="28894" x="2698750" y="3892550"/>
          <p14:tracePt t="28955" x="2705100" y="3892550"/>
          <p14:tracePt t="28962" x="2711450" y="3892550"/>
          <p14:tracePt t="28975" x="2711450" y="3879850"/>
          <p14:tracePt t="28980" x="2724150" y="3879850"/>
          <p14:tracePt t="28997" x="2730500" y="3879850"/>
          <p14:tracePt t="29050" x="2736850" y="3879850"/>
          <p14:tracePt t="29058" x="2743200" y="3879850"/>
          <p14:tracePt t="29090" x="2749550" y="3879850"/>
          <p14:tracePt t="29098" x="2762250" y="3879850"/>
          <p14:tracePt t="29383" x="2762250" y="3886200"/>
          <p14:tracePt t="29392" x="2762250" y="3879850"/>
          <p14:tracePt t="29407" x="2762250" y="3886200"/>
          <p14:tracePt t="29418" x="2762250" y="3879850"/>
          <p14:tracePt t="29833" x="2762250" y="3873500"/>
          <p14:tracePt t="29835" x="2768600" y="3873500"/>
          <p14:tracePt t="29847" x="2781300" y="3867150"/>
          <p14:tracePt t="29863" x="2806700" y="3854450"/>
          <p14:tracePt t="29881" x="2819400" y="3854450"/>
          <p14:tracePt t="30072" x="2825750" y="3854450"/>
          <p14:tracePt t="30080" x="2832100" y="3854450"/>
          <p14:tracePt t="30084" x="2844800" y="3854450"/>
          <p14:tracePt t="30097" x="2857500" y="3854450"/>
          <p14:tracePt t="30113" x="2863850" y="3854450"/>
          <p14:tracePt t="30188" x="2870200" y="3854450"/>
          <p14:tracePt t="30196" x="2882900" y="3854450"/>
          <p14:tracePt t="30199" x="2889250" y="3854450"/>
          <p14:tracePt t="30213" x="2908300" y="3854450"/>
          <p14:tracePt t="30230" x="2933700" y="3860800"/>
          <p14:tracePt t="30246" x="2940050" y="3860800"/>
          <p14:tracePt t="30316" x="2946400" y="3860800"/>
          <p14:tracePt t="30323" x="2959100" y="3860800"/>
          <p14:tracePt t="30431" x="2959100" y="3867150"/>
          <p14:tracePt t="30439" x="2959100" y="3873500"/>
          <p14:tracePt t="30547" x="2965450" y="3873500"/>
          <p14:tracePt t="30556" x="2971800" y="3873500"/>
          <p14:tracePt t="30704" x="2971800" y="3886200"/>
          <p14:tracePt t="30712" x="2971800" y="3892550"/>
          <p14:tracePt t="31440" x="2978150" y="3892550"/>
          <p14:tracePt t="31444" x="2984500" y="3879850"/>
          <p14:tracePt t="31448" x="2997200" y="3873500"/>
          <p14:tracePt t="31463" x="3003550" y="3867150"/>
          <p14:tracePt t="31480" x="2997200" y="3898900"/>
          <p14:tracePt t="31496" x="2984500" y="3937000"/>
          <p14:tracePt t="31513" x="2946400" y="3987800"/>
          <p14:tracePt t="31530" x="2908300" y="4025900"/>
          <p14:tracePt t="31549" x="2819400" y="4089400"/>
          <p14:tracePt t="31563" x="2762250" y="4114800"/>
          <p14:tracePt t="31580" x="2755900" y="4133850"/>
          <p14:tracePt t="31597" x="2717800" y="4165600"/>
          <p14:tracePt t="31613" x="2794000" y="4165600"/>
          <p14:tracePt t="31648" x="2787650" y="4159250"/>
          <p14:tracePt t="31663" x="2774950" y="4146550"/>
          <p14:tracePt t="31680" x="2768600" y="4140200"/>
          <p14:tracePt t="31696" x="2762250" y="4133850"/>
          <p14:tracePt t="31713" x="2736850" y="4133850"/>
          <p14:tracePt t="31747" x="2755900" y="4102100"/>
          <p14:tracePt t="31763" x="2787650" y="4064000"/>
          <p14:tracePt t="31825" x="2787650" y="4057650"/>
          <p14:tracePt t="31833" x="2787650" y="4051300"/>
          <p14:tracePt t="31872" x="2787650" y="4044950"/>
          <p14:tracePt t="31897" x="2794000" y="4051300"/>
          <p14:tracePt t="31905" x="2800350" y="4057650"/>
          <p14:tracePt t="31913" x="2806700" y="4076700"/>
          <p14:tracePt t="31930" x="2832100" y="4095750"/>
          <p14:tracePt t="31946" x="2832100" y="4127500"/>
          <p14:tracePt t="31963" x="2870200" y="4133850"/>
          <p14:tracePt t="31980" x="2889250" y="4152900"/>
          <p14:tracePt t="32014" x="2889250" y="4159250"/>
          <p14:tracePt t="32030" x="2889250" y="4165600"/>
          <p14:tracePt t="32046" x="2901950" y="4171950"/>
          <p14:tracePt t="32063" x="2921000" y="4178300"/>
          <p14:tracePt t="32080" x="2927350" y="4197350"/>
          <p14:tracePt t="32096" x="2940050" y="4197350"/>
          <p14:tracePt t="32152" x="2952750" y="4197350"/>
          <p14:tracePt t="32162" x="2959100" y="4197350"/>
          <p14:tracePt t="32172" x="2965450" y="4197350"/>
          <p14:tracePt t="32179" x="2971800" y="4197350"/>
          <p14:tracePt t="32196" x="3022600" y="4191000"/>
          <p14:tracePt t="32213" x="3124200" y="4178300"/>
          <p14:tracePt t="32230" x="3225800" y="4146550"/>
          <p14:tracePt t="32246" x="3346450" y="4095750"/>
          <p14:tracePt t="32263" x="3473450" y="4089400"/>
          <p14:tracePt t="32280" x="3606800" y="4076700"/>
          <p14:tracePt t="32298" x="3771900" y="4044950"/>
          <p14:tracePt t="32313" x="3917950" y="4083050"/>
          <p14:tracePt t="32330" x="4095750" y="4038600"/>
          <p14:tracePt t="32347" x="4311650" y="3994150"/>
          <p14:tracePt t="32363" x="4514850" y="3994150"/>
          <p14:tracePt t="32381" x="4629150" y="3956050"/>
          <p14:tracePt t="32396" x="4654550" y="3943350"/>
          <p14:tracePt t="32413" x="4660900" y="3943350"/>
          <p14:tracePt t="32541" x="4660900" y="3937000"/>
          <p14:tracePt t="32549" x="4654550" y="3930650"/>
          <p14:tracePt t="32565" x="4654550" y="3917950"/>
          <p14:tracePt t="32573" x="4654550" y="3911600"/>
          <p14:tracePt t="32601" x="4654550" y="3905250"/>
          <p14:tracePt t="32609" x="4654550" y="3898900"/>
          <p14:tracePt t="32745" x="4660900" y="3898900"/>
          <p14:tracePt t="32749" x="4667250" y="3898900"/>
          <p14:tracePt t="32763" x="4692650" y="3898900"/>
          <p14:tracePt t="32780" x="4705350" y="3898900"/>
          <p14:tracePt t="32913" x="4699000" y="3898900"/>
          <p14:tracePt t="32917" x="4692650" y="3905250"/>
          <p14:tracePt t="32929" x="4673600" y="3905250"/>
          <p14:tracePt t="32946" x="4641850" y="3911600"/>
          <p14:tracePt t="32963" x="4622800" y="3924300"/>
          <p14:tracePt t="32980" x="4603750" y="3930650"/>
          <p14:tracePt t="32997" x="4597400" y="3930650"/>
          <p14:tracePt t="33013" x="4578350" y="3930650"/>
          <p14:tracePt t="33053" x="4565650" y="3930650"/>
          <p14:tracePt t="33063" x="4559300" y="3930650"/>
          <p14:tracePt t="33117" x="4552950" y="3930650"/>
          <p14:tracePt t="33126" x="4546600" y="3930650"/>
          <p14:tracePt t="33237" x="4540250" y="3930650"/>
          <p14:tracePt t="33245" x="4527550" y="3930650"/>
          <p14:tracePt t="33261" x="4521200" y="3930650"/>
          <p14:tracePt t="33269" x="4514850" y="3930650"/>
          <p14:tracePt t="33305" x="4508500" y="3930650"/>
          <p14:tracePt t="33314" x="4502150" y="3930650"/>
          <p14:tracePt t="33446" x="4489450" y="3930650"/>
          <p14:tracePt t="33453" x="4483100" y="3930650"/>
          <p14:tracePt t="33463" x="4476750" y="3930650"/>
          <p14:tracePt t="33479" x="4470400" y="3943350"/>
          <p14:tracePt t="33496" x="4457700" y="3943350"/>
          <p14:tracePt t="33513" x="4438650" y="3943350"/>
          <p14:tracePt t="33530" x="4425950" y="3937000"/>
          <p14:tracePt t="34035" x="4419600" y="3937000"/>
          <p14:tracePt t="34042" x="4406900" y="3937000"/>
          <p14:tracePt t="34050" x="4400550" y="3937000"/>
          <p14:tracePt t="34063" x="4387850" y="3937000"/>
          <p14:tracePt t="34082" x="4337050" y="3917950"/>
          <p14:tracePt t="34098" x="4279900" y="3898900"/>
          <p14:tracePt t="34113" x="4248150" y="3886200"/>
          <p14:tracePt t="34129" x="4197350" y="3879850"/>
          <p14:tracePt t="34146" x="4178300" y="3860800"/>
          <p14:tracePt t="34163" x="4159250" y="3841750"/>
          <p14:tracePt t="34180" x="4152900" y="3829050"/>
          <p14:tracePt t="34196" x="4127500" y="3822700"/>
          <p14:tracePt t="34213" x="4108450" y="3810000"/>
          <p14:tracePt t="34230" x="4083050" y="3803650"/>
          <p14:tracePt t="34246" x="4070350" y="3797300"/>
          <p14:tracePt t="34263" x="4057650" y="3784600"/>
          <p14:tracePt t="34375" x="4064000" y="3790950"/>
          <p14:tracePt t="34382" x="4070350" y="3797300"/>
          <p14:tracePt t="34386" x="4076700" y="3797300"/>
          <p14:tracePt t="34396" x="4095750" y="3797300"/>
          <p14:tracePt t="34413" x="4140200" y="3816350"/>
          <p14:tracePt t="34430" x="4292600" y="3879850"/>
          <p14:tracePt t="34446" x="4394200" y="3930650"/>
          <p14:tracePt t="34463" x="4425950" y="3937000"/>
          <p14:tracePt t="34480" x="4425950" y="3943350"/>
          <p14:tracePt t="34586" x="4425950" y="3937000"/>
          <p14:tracePt t="34598" x="4432300" y="3930650"/>
          <p14:tracePt t="34602" x="4432300" y="3924300"/>
          <p14:tracePt t="34613" x="4438650" y="3905250"/>
          <p14:tracePt t="34630" x="4445000" y="3860800"/>
          <p14:tracePt t="34647" x="4457700" y="3822700"/>
          <p14:tracePt t="34663" x="4457700" y="3771900"/>
          <p14:tracePt t="34666" x="4457700" y="3759200"/>
          <p14:tracePt t="34680" x="4451350" y="3714750"/>
          <p14:tracePt t="34696" x="4438650" y="3676650"/>
          <p14:tracePt t="34713" x="4406900" y="3644900"/>
          <p14:tracePt t="34730" x="4400550" y="3638550"/>
          <p14:tracePt t="34763" x="4387850" y="3638550"/>
          <p14:tracePt t="34780" x="4394200" y="3638550"/>
          <p14:tracePt t="34802" x="4387850" y="3638550"/>
          <p14:tracePt t="34813" x="4381500" y="3638550"/>
          <p14:tracePt t="34830" x="4368800" y="3613150"/>
          <p14:tracePt t="34846" x="4362450" y="3587750"/>
          <p14:tracePt t="34863" x="4381500" y="3492500"/>
          <p14:tracePt t="34880" x="4394200" y="3397250"/>
          <p14:tracePt t="34896" x="4381500" y="3270250"/>
          <p14:tracePt t="34913" x="4356100" y="3124200"/>
          <p14:tracePt t="34929" x="4337050" y="2971800"/>
          <p14:tracePt t="34946" x="4337050" y="2781300"/>
          <p14:tracePt t="34962" x="4337050" y="2622550"/>
          <p14:tracePt t="34979" x="4337050" y="2470150"/>
          <p14:tracePt t="34996" x="4343400" y="2324100"/>
          <p14:tracePt t="35012" x="4349750" y="2209800"/>
          <p14:tracePt t="35029" x="4330700" y="2044700"/>
          <p14:tracePt t="35046" x="4292600" y="1797050"/>
          <p14:tracePt t="35063" x="4292600" y="1606550"/>
          <p14:tracePt t="35080" x="4292600" y="1473200"/>
          <p14:tracePt t="35096" x="4292600" y="1365250"/>
          <p14:tracePt t="35113" x="4292600" y="1339850"/>
          <p14:tracePt t="35130" x="4292600" y="1320800"/>
          <p14:tracePt t="35286" x="4292600" y="1339850"/>
          <p14:tracePt t="35290" x="4292600" y="1358900"/>
          <p14:tracePt t="35297" x="4292600" y="1371600"/>
          <p14:tracePt t="35315" x="4292600" y="1504950"/>
          <p14:tracePt t="35330" x="4292600" y="1631950"/>
          <p14:tracePt t="35347" x="4324350" y="1841500"/>
          <p14:tracePt t="35363" x="4330700" y="2000250"/>
          <p14:tracePt t="35379" x="4330700" y="2171700"/>
          <p14:tracePt t="35396" x="4356100" y="2413000"/>
          <p14:tracePt t="35413" x="4413250" y="2647950"/>
          <p14:tracePt t="35430" x="4514850" y="2978150"/>
          <p14:tracePt t="35446" x="4552950" y="3225800"/>
          <p14:tracePt t="35462" x="4597400" y="3422650"/>
          <p14:tracePt t="35479" x="4603750" y="3613150"/>
          <p14:tracePt t="35496" x="4603750" y="3727450"/>
          <p14:tracePt t="35512" x="4648200" y="3765550"/>
          <p14:tracePt t="35529" x="4660900" y="3797300"/>
          <p14:tracePt t="35546" x="4667250" y="3797300"/>
          <p14:tracePt t="35562" x="4679950" y="3797300"/>
          <p14:tracePt t="35581" x="4686300" y="3765550"/>
          <p14:tracePt t="35596" x="4686300" y="3708400"/>
          <p14:tracePt t="35613" x="4635500" y="3651250"/>
          <p14:tracePt t="35630" x="4597400" y="3467100"/>
          <p14:tracePt t="35646" x="4603750" y="3282950"/>
          <p14:tracePt t="35663" x="4667250" y="2876550"/>
          <p14:tracePt t="35680" x="4667250" y="2571750"/>
          <p14:tracePt t="35696" x="4692650" y="2260600"/>
          <p14:tracePt t="35712" x="4660900" y="1993900"/>
          <p14:tracePt t="35729" x="4591050" y="1739900"/>
          <p14:tracePt t="35746" x="4521200" y="1555750"/>
          <p14:tracePt t="35762" x="4400550" y="1377950"/>
          <p14:tracePt t="35779" x="4337050" y="1270000"/>
          <p14:tracePt t="35796" x="4311650" y="1174750"/>
          <p14:tracePt t="35813" x="4286250" y="1092200"/>
          <p14:tracePt t="35830" x="4286250" y="1041400"/>
          <p14:tracePt t="35916" x="4286250" y="1054100"/>
          <p14:tracePt t="35919" x="4286250" y="1066800"/>
          <p14:tracePt t="35929" x="4286250" y="1092200"/>
          <p14:tracePt t="35946" x="4286250" y="1174750"/>
          <p14:tracePt t="35963" x="4260850" y="1365250"/>
          <p14:tracePt t="35979" x="4260850" y="1511300"/>
          <p14:tracePt t="35996" x="4267200" y="1689100"/>
          <p14:tracePt t="36012" x="4298950" y="1898650"/>
          <p14:tracePt t="36029" x="4324350" y="2070100"/>
          <p14:tracePt t="36048" x="4381500" y="2298700"/>
          <p14:tracePt t="36063" x="4406900" y="2451100"/>
          <p14:tracePt t="36079" x="4432300" y="2565400"/>
          <p14:tracePt t="36096" x="4464050" y="2647950"/>
          <p14:tracePt t="36113" x="4476750" y="2743200"/>
          <p14:tracePt t="36129" x="4559300" y="2762250"/>
          <p14:tracePt t="36146" x="4572000" y="2838450"/>
          <p14:tracePt t="36163" x="4578350" y="2933700"/>
          <p14:tracePt t="36165" x="4578350" y="2952750"/>
          <p14:tracePt t="36179" x="4578350" y="3009900"/>
          <p14:tracePt t="36196" x="4597400" y="3124200"/>
          <p14:tracePt t="36213" x="4597400" y="3194050"/>
          <p14:tracePt t="36229" x="4597400" y="3282950"/>
          <p14:tracePt t="36246" x="4622800" y="3314700"/>
          <p14:tracePt t="36263" x="4660900" y="3321050"/>
          <p14:tracePt t="36279" x="4610100" y="3397250"/>
          <p14:tracePt t="36295" x="4610100" y="3422650"/>
          <p14:tracePt t="36312" x="4610100" y="3429000"/>
          <p14:tracePt t="36361" x="4610100" y="3409950"/>
          <p14:tracePt t="36363" x="4610100" y="3403600"/>
          <p14:tracePt t="36379" x="4533900" y="3359150"/>
          <p14:tracePt t="36396" x="4527550" y="3194050"/>
          <p14:tracePt t="36412" x="4438650" y="2876550"/>
          <p14:tracePt t="36429" x="4343400" y="2501900"/>
          <p14:tracePt t="36446" x="4235450" y="2076450"/>
          <p14:tracePt t="36462" x="4140200" y="1670050"/>
          <p14:tracePt t="36479" x="4038600" y="1270000"/>
          <p14:tracePt t="36496" x="3987800" y="1041400"/>
          <p14:tracePt t="36512" x="3968750" y="889000"/>
          <p14:tracePt t="36529" x="3949700" y="819150"/>
          <p14:tracePt t="36547" x="3949700" y="806450"/>
          <p14:tracePt t="36608" x="3949700" y="812800"/>
          <p14:tracePt t="36612" x="3949700" y="819150"/>
          <p14:tracePt t="36616" x="3949700" y="825500"/>
          <p14:tracePt t="36629" x="3949700" y="850900"/>
          <p14:tracePt t="36646" x="3949700" y="895350"/>
          <p14:tracePt t="36663" x="3943350" y="965200"/>
          <p14:tracePt t="36664" x="3943350" y="984250"/>
          <p14:tracePt t="36679" x="3924300" y="1047750"/>
          <p14:tracePt t="36696" x="3886200" y="1219200"/>
          <p14:tracePt t="36712" x="3854450" y="1384300"/>
          <p14:tracePt t="36730" x="3835400" y="1555750"/>
          <p14:tracePt t="36746" x="3803650" y="1708150"/>
          <p14:tracePt t="36763" x="3771900" y="1873250"/>
          <p14:tracePt t="36779" x="3771900" y="1911350"/>
          <p14:tracePt t="36796" x="3771900" y="1943100"/>
          <p14:tracePt t="36813" x="3771900" y="1974850"/>
          <p14:tracePt t="36830" x="3771900" y="1993900"/>
          <p14:tracePt t="36848" x="3771900" y="2038350"/>
          <p14:tracePt t="36863" x="3771900" y="2057400"/>
          <p14:tracePt t="36879" x="3771900" y="2089150"/>
          <p14:tracePt t="36896" x="3771900" y="2120900"/>
          <p14:tracePt t="36913" x="3771900" y="2152650"/>
          <p14:tracePt t="36929" x="3771900" y="2190750"/>
          <p14:tracePt t="36946" x="3771900" y="2235200"/>
          <p14:tracePt t="36962" x="3771900" y="2273300"/>
          <p14:tracePt t="36980" x="3790950" y="2317750"/>
          <p14:tracePt t="36996" x="3803650" y="2355850"/>
          <p14:tracePt t="37012" x="3810000" y="2374900"/>
          <p14:tracePt t="37029" x="3816350" y="2387600"/>
          <p14:tracePt t="37046" x="3829050" y="2387600"/>
          <p14:tracePt t="37063" x="3835400" y="2387600"/>
          <p14:tracePt t="37080" x="3848100" y="2387600"/>
          <p14:tracePt t="37096" x="3867150" y="2381250"/>
          <p14:tracePt t="37112" x="3886200" y="2349500"/>
          <p14:tracePt t="37129" x="3905250" y="2311400"/>
          <p14:tracePt t="37148" x="3917950" y="2292350"/>
          <p14:tracePt t="37163" x="3917950" y="2286000"/>
          <p14:tracePt t="37179" x="3911600" y="2292350"/>
          <p14:tracePt t="37556" x="3911600" y="2286000"/>
          <p14:tracePt t="37560" x="3911600" y="2273300"/>
          <p14:tracePt t="37564" x="3911600" y="2266950"/>
          <p14:tracePt t="37648" x="3911600" y="2260600"/>
          <p14:tracePt t="37656" x="3911600" y="2254250"/>
          <p14:tracePt t="37736" x="3911600" y="2260600"/>
          <p14:tracePt t="37739" x="3911600" y="2266950"/>
          <p14:tracePt t="37748" x="3911600" y="2279650"/>
          <p14:tracePt t="37762" x="3917950" y="2292350"/>
          <p14:tracePt t="37779" x="3937000" y="2292350"/>
          <p14:tracePt t="37932" x="3937000" y="2286000"/>
          <p14:tracePt t="37983" x="3937000" y="2273300"/>
          <p14:tracePt t="37987" x="3943350" y="2273300"/>
          <p14:tracePt t="37996" x="3949700" y="2266950"/>
          <p14:tracePt t="38013" x="3956050" y="2266950"/>
          <p14:tracePt t="38029" x="3962400" y="2254250"/>
          <p14:tracePt t="38046" x="3975100" y="2254250"/>
          <p14:tracePt t="38063" x="3981450" y="2254250"/>
          <p14:tracePt t="38189" x="3981450" y="2247900"/>
          <p14:tracePt t="38197" x="3987800" y="2235200"/>
          <p14:tracePt t="38206" x="3994150" y="2235200"/>
          <p14:tracePt t="38321" x="4000500" y="2235200"/>
          <p14:tracePt t="38330" x="4013200" y="2235200"/>
          <p14:tracePt t="38340" x="4019550" y="2235200"/>
          <p14:tracePt t="38345" x="4019550" y="2241550"/>
          <p14:tracePt t="38362" x="4038600" y="2247900"/>
          <p14:tracePt t="38379" x="4057650" y="2247900"/>
          <p14:tracePt t="38396" x="4057650" y="2260600"/>
          <p14:tracePt t="38481" x="4057650" y="2266950"/>
          <p14:tracePt t="38486" x="4057650" y="2279650"/>
          <p14:tracePt t="38496" x="4057650" y="2292350"/>
          <p14:tracePt t="38513" x="4070350" y="2298700"/>
          <p14:tracePt t="38529" x="4076700" y="2317750"/>
          <p14:tracePt t="38546" x="4095750" y="2324100"/>
          <p14:tracePt t="38580" x="4102100" y="2330450"/>
          <p14:tracePt t="38595" x="4108450" y="2336800"/>
          <p14:tracePt t="38625" x="4108450" y="2343150"/>
          <p14:tracePt t="38634" x="4108450" y="2349500"/>
          <p14:tracePt t="38646" x="4114800" y="2362200"/>
          <p14:tracePt t="38662" x="4127500" y="2368550"/>
          <p14:tracePt t="38853" x="4133850" y="2368550"/>
          <p14:tracePt t="38862" x="4140200" y="2368550"/>
          <p14:tracePt t="38865" x="4146550" y="2368550"/>
          <p14:tracePt t="38879" x="4165600" y="2368550"/>
          <p14:tracePt t="38896" x="4210050" y="2343150"/>
          <p14:tracePt t="38913" x="4235450" y="2343150"/>
          <p14:tracePt t="38929" x="4254500" y="2343150"/>
          <p14:tracePt t="38946" x="4260850" y="2343150"/>
          <p14:tracePt t="39413" x="4267200" y="2343150"/>
          <p14:tracePt t="39421" x="4279900" y="2343150"/>
          <p14:tracePt t="39601" x="4279900" y="2349500"/>
          <p14:tracePt t="39625" x="4279900" y="2362200"/>
          <p14:tracePt t="39633" x="4279900" y="2368550"/>
          <p14:tracePt t="39637" x="4279900" y="2374900"/>
          <p14:tracePt t="39645" x="4279900" y="2381250"/>
          <p14:tracePt t="39757" x="4279900" y="2387600"/>
          <p14:tracePt t="39765" x="4279900" y="2400300"/>
          <p14:tracePt t="39798" x="4286250" y="2400300"/>
          <p14:tracePt t="39801" x="4292600" y="2400300"/>
          <p14:tracePt t="39813" x="4318000" y="2400300"/>
          <p14:tracePt t="39829" x="4349750" y="2400300"/>
          <p14:tracePt t="39846" x="4387850" y="2400300"/>
          <p14:tracePt t="39862" x="4400550" y="2400300"/>
          <p14:tracePt t="39879" x="4413250" y="2400300"/>
          <p14:tracePt t="39934" x="4425950" y="2400300"/>
          <p14:tracePt t="39941" x="4432300" y="2400300"/>
          <p14:tracePt t="39965" x="4438650" y="2400300"/>
          <p14:tracePt t="39969" x="4445000" y="2393950"/>
          <p14:tracePt t="39978" x="4451350" y="2387600"/>
          <p14:tracePt t="39995" x="4470400" y="2381250"/>
          <p14:tracePt t="40012" x="4483100" y="2374900"/>
          <p14:tracePt t="40029" x="4508500" y="2355850"/>
          <p14:tracePt t="40046" x="4514850" y="2355850"/>
          <p14:tracePt t="40062" x="4527550" y="2355850"/>
          <p14:tracePt t="40079" x="4584700" y="2355850"/>
          <p14:tracePt t="40096" x="4660900" y="2381250"/>
          <p14:tracePt t="40112" x="4724400" y="2413000"/>
          <p14:tracePt t="40129" x="4756150" y="2425700"/>
          <p14:tracePt t="40146" x="4756150" y="2374900"/>
          <p14:tracePt t="40163" x="4775200" y="2374900"/>
          <p14:tracePt t="40179" x="4838700" y="2425700"/>
          <p14:tracePt t="40195" x="4845050" y="2438400"/>
          <p14:tracePt t="40483" x="4845050" y="2451100"/>
          <p14:tracePt t="40490" x="4845050" y="2457450"/>
          <p14:tracePt t="40514" x="4845050" y="2463800"/>
          <p14:tracePt t="40522" x="4845050" y="2470150"/>
          <p14:tracePt t="40675" x="4845050" y="2463800"/>
          <p14:tracePt t="40698" x="4845050" y="2470150"/>
          <p14:tracePt t="41222" x="4851400" y="2470150"/>
          <p14:tracePt t="41226" x="4851400" y="2463800"/>
          <p14:tracePt t="41230" x="4857750" y="2463800"/>
          <p14:tracePt t="41299" x="4870450" y="2463800"/>
          <p14:tracePt t="41302" x="4870450" y="2457450"/>
          <p14:tracePt t="41312" x="4876800" y="2444750"/>
          <p14:tracePt t="41786" x="4876800" y="2438400"/>
          <p14:tracePt t="41790" x="4883150" y="2438400"/>
          <p14:tracePt t="41795" x="4883150" y="2432050"/>
          <p14:tracePt t="41812" x="4889500" y="2419350"/>
          <p14:tracePt t="41829" x="4889500" y="2406650"/>
          <p14:tracePt t="41845" x="4889500" y="2400300"/>
          <p14:tracePt t="42006" x="4889500" y="2393950"/>
          <p14:tracePt t="42014" x="4889500" y="2387600"/>
          <p14:tracePt t="42026" x="4889500" y="2381250"/>
          <p14:tracePt t="42034" x="4889500" y="2368550"/>
          <p14:tracePt t="42046" x="4889500" y="2355850"/>
          <p14:tracePt t="42062" x="4889500" y="2330450"/>
          <p14:tracePt t="42079" x="4889500" y="2279650"/>
          <p14:tracePt t="42096" x="4889500" y="2216150"/>
          <p14:tracePt t="42113" x="4889500" y="2139950"/>
          <p14:tracePt t="42129" x="4908550" y="2044700"/>
          <p14:tracePt t="42145" x="4908550" y="1968500"/>
          <p14:tracePt t="42162" x="4902200" y="1847850"/>
          <p14:tracePt t="42178" x="4876800" y="1771650"/>
          <p14:tracePt t="42195" x="4851400" y="1714500"/>
          <p14:tracePt t="42212" x="4819650" y="1676400"/>
          <p14:tracePt t="42229" x="4794250" y="1625600"/>
          <p14:tracePt t="42245" x="4756150" y="1562100"/>
          <p14:tracePt t="42262" x="4749800" y="1524000"/>
          <p14:tracePt t="42279" x="4737100" y="1466850"/>
          <p14:tracePt t="42295" x="4724400" y="1435100"/>
          <p14:tracePt t="42312" x="4718050" y="1377950"/>
          <p14:tracePt t="42329" x="4718050" y="1320800"/>
          <p14:tracePt t="42345" x="4718050" y="1282700"/>
          <p14:tracePt t="42362" x="4718050" y="1244600"/>
          <p14:tracePt t="42380" x="4705350" y="1212850"/>
          <p14:tracePt t="42475" x="4711700" y="1212850"/>
          <p14:tracePt t="42487" x="4718050" y="1212850"/>
          <p14:tracePt t="42496" x="4730750" y="1212850"/>
          <p14:tracePt t="42524" x="4737100" y="1212850"/>
          <p14:tracePt t="42527" x="4737100" y="1206500"/>
          <p14:tracePt t="42532" x="4743450" y="1206500"/>
          <p14:tracePt t="42545" x="4743450" y="1200150"/>
          <p14:tracePt t="42612" x="4749800" y="1200150"/>
          <p14:tracePt t="42619" x="4756150" y="1206500"/>
          <p14:tracePt t="42771" x="4756150" y="1219200"/>
          <p14:tracePt t="42776" x="4768850" y="1219200"/>
          <p14:tracePt t="42780" x="4768850" y="1225550"/>
          <p14:tracePt t="42795" x="4775200" y="1238250"/>
          <p14:tracePt t="42812" x="4800600" y="1276350"/>
          <p14:tracePt t="42830" x="4813300" y="1295400"/>
          <p14:tracePt t="42845" x="4838700" y="1308100"/>
          <p14:tracePt t="42862" x="4851400" y="1320800"/>
          <p14:tracePt t="42879" x="4857750" y="1339850"/>
          <p14:tracePt t="42896" x="4864100" y="1352550"/>
          <p14:tracePt t="42912" x="4864100" y="1358900"/>
          <p14:tracePt t="43216" x="4870450" y="1358900"/>
          <p14:tracePt t="43224" x="4883150" y="1358900"/>
          <p14:tracePt t="43232" x="4889500" y="1358900"/>
          <p14:tracePt t="43245" x="4914900" y="1358900"/>
          <p14:tracePt t="43262" x="4959350" y="1346200"/>
          <p14:tracePt t="43278" x="4997450" y="1339850"/>
          <p14:tracePt t="43295" x="5003800" y="1339850"/>
          <p14:tracePt t="43396" x="5003800" y="1346200"/>
          <p14:tracePt t="43428" x="5003800" y="1352550"/>
          <p14:tracePt t="43431" x="4997450" y="1352550"/>
          <p14:tracePt t="43446" x="4984750" y="1358900"/>
          <p14:tracePt t="43461" x="4984750" y="1377950"/>
          <p14:tracePt t="43478" x="4965700" y="1377950"/>
          <p14:tracePt t="44240" x="4972050" y="1377950"/>
          <p14:tracePt t="44248" x="4978400" y="1377950"/>
          <p14:tracePt t="44413" x="4984750" y="1377950"/>
          <p14:tracePt t="44420" x="4991100" y="1377950"/>
          <p14:tracePt t="44453" x="4991100" y="1365250"/>
          <p14:tracePt t="44465" x="4997450" y="1365250"/>
          <p14:tracePt t="44473" x="5003800" y="1365250"/>
          <p14:tracePt t="44524" x="5016500" y="1365250"/>
          <p14:tracePt t="44534" x="5022850" y="1365250"/>
          <p14:tracePt t="44601" x="5022850" y="1358900"/>
          <p14:tracePt t="44609" x="5022850" y="1352550"/>
          <p14:tracePt t="44896" x="5029200" y="1352550"/>
          <p14:tracePt t="44904" x="5035550" y="1352550"/>
          <p14:tracePt t="44913" x="5041900" y="1352550"/>
          <p14:tracePt t="44928" x="5054600" y="1358900"/>
          <p14:tracePt t="44945" x="5054600" y="1371600"/>
          <p14:tracePt t="44962" x="5060950" y="1397000"/>
          <p14:tracePt t="44978" x="5067300" y="1460500"/>
          <p14:tracePt t="44995" x="5099050" y="1549400"/>
          <p14:tracePt t="45011" x="5124450" y="1657350"/>
          <p14:tracePt t="45029" x="5143500" y="1809750"/>
          <p14:tracePt t="45045" x="5143500" y="1924050"/>
          <p14:tracePt t="45061" x="5124450" y="2044700"/>
          <p14:tracePt t="45079" x="5080000" y="2171700"/>
          <p14:tracePt t="45095" x="5060950" y="2254250"/>
          <p14:tracePt t="45113" x="5048250" y="2298700"/>
          <p14:tracePt t="45129" x="5041900" y="2317750"/>
          <p14:tracePt t="45281" x="5035550" y="2317750"/>
          <p14:tracePt t="45289" x="5022850" y="2324100"/>
          <p14:tracePt t="45297" x="5022850" y="2330450"/>
          <p14:tracePt t="45321" x="5016500" y="2330450"/>
          <p14:tracePt t="45330" x="5010150" y="2330450"/>
          <p14:tracePt t="45346" x="4997450" y="2355850"/>
          <p14:tracePt t="45362" x="4972050" y="2387600"/>
          <p14:tracePt t="45381" x="4953000" y="2425700"/>
          <p14:tracePt t="45489" x="4940300" y="2425700"/>
          <p14:tracePt t="45497" x="4933950" y="2425700"/>
          <p14:tracePt t="45617" x="4927600" y="2425700"/>
          <p14:tracePt t="45625" x="4921250" y="2432050"/>
          <p14:tracePt t="45633" x="4921250" y="2438400"/>
          <p14:tracePt t="45777" x="4921250" y="2444750"/>
          <p14:tracePt t="45785" x="4921250" y="2457450"/>
          <p14:tracePt t="46069" x="4921250" y="2463800"/>
          <p14:tracePt t="46077" x="4921250" y="2470150"/>
          <p14:tracePt t="46117" x="4921250" y="2476500"/>
          <p14:tracePt t="46125" x="4921250" y="2482850"/>
          <p14:tracePt t="46133" x="4921250" y="2495550"/>
          <p14:tracePt t="46145" x="4914900" y="2501900"/>
          <p14:tracePt t="46162" x="4902200" y="2501900"/>
          <p14:tracePt t="46178" x="4902200" y="2508250"/>
          <p14:tracePt t="46195" x="4902200" y="2514600"/>
          <p14:tracePt t="46353" x="4902200" y="2508250"/>
          <p14:tracePt t="46437" x="4902200" y="2501900"/>
          <p14:tracePt t="46446" x="4902200" y="2489200"/>
          <p14:tracePt t="46498" x="4895850" y="2482850"/>
          <p14:tracePt t="46503" x="4895850" y="2476500"/>
          <p14:tracePt t="46511" x="4889500" y="2463800"/>
          <p14:tracePt t="46722" x="4889500" y="2476500"/>
          <p14:tracePt t="46726" x="4889500" y="2482850"/>
          <p14:tracePt t="46730" x="4889500" y="2501900"/>
          <p14:tracePt t="46745" x="4889500" y="2540000"/>
          <p14:tracePt t="46761" x="4902200" y="2616200"/>
          <p14:tracePt t="46778" x="4902200" y="2717800"/>
          <p14:tracePt t="46795" x="4921250" y="2813050"/>
          <p14:tracePt t="46812" x="4921250" y="2908300"/>
          <p14:tracePt t="46828" x="4921250" y="2984500"/>
          <p14:tracePt t="46844" x="4927600" y="3086100"/>
          <p14:tracePt t="46862" x="4940300" y="3219450"/>
          <p14:tracePt t="46879" x="4940300" y="3321050"/>
          <p14:tracePt t="46896" x="4933950" y="3416300"/>
          <p14:tracePt t="46912" x="4933950" y="3492500"/>
          <p14:tracePt t="46928" x="4933950" y="3556000"/>
          <p14:tracePt t="46944" x="4933950" y="3594100"/>
          <p14:tracePt t="46961" x="4933950" y="3613150"/>
          <p14:tracePt t="46978" x="4940300" y="3632200"/>
          <p14:tracePt t="46995" x="4946650" y="3632200"/>
          <p14:tracePt t="47028" x="4927600" y="3638550"/>
          <p14:tracePt t="47044" x="4914900" y="3651250"/>
          <p14:tracePt t="47062" x="4889500" y="3670300"/>
          <p14:tracePt t="47078" x="4870450" y="3689350"/>
          <p14:tracePt t="47096" x="4826000" y="3721100"/>
          <p14:tracePt t="47112" x="4794250" y="3765550"/>
          <p14:tracePt t="47128" x="4781550" y="3797300"/>
          <p14:tracePt t="47145" x="4749800" y="3835400"/>
          <p14:tracePt t="47162" x="4705350" y="3860800"/>
          <p14:tracePt t="47178" x="4641850" y="3924300"/>
          <p14:tracePt t="47195" x="4578350" y="4032250"/>
          <p14:tracePt t="47212" x="4527550" y="4102100"/>
          <p14:tracePt t="47228" x="4502150" y="4114800"/>
          <p14:tracePt t="47244" x="4464050" y="4121150"/>
          <p14:tracePt t="47262" x="4438650" y="4133850"/>
          <p14:tracePt t="47278" x="4425950" y="4133850"/>
          <p14:tracePt t="47295" x="4419600" y="4133850"/>
          <p14:tracePt t="47311" x="4400550" y="4140200"/>
          <p14:tracePt t="47328" x="4387850" y="4152900"/>
          <p14:tracePt t="47344" x="4375150" y="4165600"/>
          <p14:tracePt t="47466" x="4375150" y="4159250"/>
          <p14:tracePt t="47471" x="4375150" y="4146550"/>
          <p14:tracePt t="47479" x="4375150" y="4140200"/>
          <p14:tracePt t="47495" x="4387850" y="4127500"/>
          <p14:tracePt t="47511" x="4413250" y="4102100"/>
          <p14:tracePt t="47528" x="4425950" y="4089400"/>
          <p14:tracePt t="47545" x="4425950" y="4076700"/>
          <p14:tracePt t="47561" x="4445000" y="4057650"/>
          <p14:tracePt t="47578" x="4457700" y="4051300"/>
          <p14:tracePt t="47595" x="4464050" y="4038600"/>
          <p14:tracePt t="47612" x="4470400" y="4013200"/>
          <p14:tracePt t="47628" x="4489450" y="3987800"/>
          <p14:tracePt t="47644" x="4489450" y="3968750"/>
          <p14:tracePt t="47662" x="4495800" y="3930650"/>
          <p14:tracePt t="47678" x="4502150" y="3905250"/>
          <p14:tracePt t="47695" x="4508500" y="3873500"/>
          <p14:tracePt t="47711" x="4514850" y="3848100"/>
          <p14:tracePt t="47728" x="4514850" y="3829050"/>
          <p14:tracePt t="47744" x="4533900" y="3816350"/>
          <p14:tracePt t="47802" x="4540250" y="3816350"/>
          <p14:tracePt t="47810" x="4546600" y="3816350"/>
          <p14:tracePt t="47818" x="4552950" y="3816350"/>
          <p14:tracePt t="47828" x="4565650" y="3816350"/>
          <p14:tracePt t="47844" x="4572000" y="3816350"/>
          <p14:tracePt t="47861" x="4578350" y="3816350"/>
          <p14:tracePt t="47922" x="4578350" y="3797300"/>
          <p14:tracePt t="47927" x="4584700" y="3778250"/>
          <p14:tracePt t="47930" x="4597400" y="3765550"/>
          <p14:tracePt t="47944" x="4603750" y="3746500"/>
          <p14:tracePt t="47978" x="4616450" y="3746500"/>
          <p14:tracePt t="48190" x="4629150" y="3746500"/>
          <p14:tracePt t="48194" x="4629150" y="3765550"/>
          <p14:tracePt t="48198" x="4635500" y="3784600"/>
          <p14:tracePt t="48211" x="4635500" y="3803650"/>
          <p14:tracePt t="48310" x="4635500" y="3816350"/>
          <p14:tracePt t="48318" x="4635500" y="3822700"/>
          <p14:tracePt t="48354" x="4641850" y="3822700"/>
          <p14:tracePt t="48362" x="4654550" y="3822700"/>
          <p14:tracePt t="48498" x="4660900" y="3822700"/>
          <p14:tracePt t="48502" x="4660900" y="3810000"/>
          <p14:tracePt t="48511" x="4667250" y="3810000"/>
          <p14:tracePt t="48530" x="4673600" y="3810000"/>
          <p14:tracePt t="48544" x="4679950" y="3810000"/>
          <p14:tracePt t="48572" x="4679950" y="3803650"/>
          <p14:tracePt t="48731" x="4686300" y="3803650"/>
          <p14:tracePt t="48735" x="4686300" y="3797300"/>
          <p14:tracePt t="48744" x="4705350" y="3790950"/>
          <p14:tracePt t="48761" x="4737100" y="3790950"/>
          <p14:tracePt t="48778" x="4775200" y="3790950"/>
          <p14:tracePt t="48794" x="4794250" y="3797300"/>
          <p14:tracePt t="48811" x="4819650" y="3797300"/>
          <p14:tracePt t="48828" x="4832350" y="3797300"/>
          <p14:tracePt t="48861" x="4832350" y="3816350"/>
          <p14:tracePt t="48907" x="4832350" y="3810000"/>
          <p14:tracePt t="48912" x="4845050" y="3797300"/>
          <p14:tracePt t="48928" x="4870450" y="3752850"/>
          <p14:tracePt t="49171" x="4870450" y="3746500"/>
          <p14:tracePt t="49176" x="4876800" y="3746500"/>
          <p14:tracePt t="49180" x="4876800" y="3733800"/>
          <p14:tracePt t="49195" x="4883150" y="3733800"/>
          <p14:tracePt t="50200" x="4889500" y="3733800"/>
          <p14:tracePt t="50209" x="4895850" y="3733800"/>
          <p14:tracePt t="50524" x="4895850" y="3740150"/>
          <p14:tracePt t="50531" x="4895850" y="3746500"/>
          <p14:tracePt t="50629" x="4895850" y="3733800"/>
          <p14:tracePt t="50953" x="4889500" y="3733800"/>
          <p14:tracePt t="51085" x="4889500" y="3727450"/>
          <p14:tracePt t="51092" x="4889500" y="3721100"/>
          <p14:tracePt t="51169" x="4889500" y="3714750"/>
          <p14:tracePt t="51196" x="4895850" y="3714750"/>
          <p14:tracePt t="51228" x="4908550" y="3714750"/>
          <p14:tracePt t="51236" x="4914900" y="3714750"/>
          <p14:tracePt t="51244" x="4921250" y="3714750"/>
          <p14:tracePt t="51260" x="4959350" y="3714750"/>
          <p14:tracePt t="51277" x="5041900" y="3714750"/>
          <p14:tracePt t="51294" x="5181600" y="3708400"/>
          <p14:tracePt t="51310" x="5391150" y="3727450"/>
          <p14:tracePt t="51327" x="5651500" y="3752850"/>
          <p14:tracePt t="51344" x="6178550" y="3816350"/>
          <p14:tracePt t="51361" x="6540500" y="3994150"/>
          <p14:tracePt t="51377" x="6800850" y="4095750"/>
          <p14:tracePt t="51394" x="6953250" y="4070350"/>
          <p14:tracePt t="51449" x="6953250" y="4057650"/>
          <p14:tracePt t="51457" x="6953250" y="4051300"/>
          <p14:tracePt t="51465" x="6953250" y="4044950"/>
          <p14:tracePt t="51477" x="6940550" y="4032250"/>
          <p14:tracePt t="51494" x="6934200" y="4000500"/>
          <p14:tracePt t="51510" x="6896100" y="3943350"/>
          <p14:tracePt t="51528" x="6819900" y="3822700"/>
          <p14:tracePt t="51544" x="6667500" y="3638550"/>
          <p14:tracePt t="51561" x="6591300" y="3524250"/>
          <p14:tracePt t="51577" x="6438900" y="3340100"/>
          <p14:tracePt t="51594" x="6305550" y="3155950"/>
          <p14:tracePt t="51613" x="6108700" y="2870200"/>
          <p14:tracePt t="51628" x="6045200" y="2692400"/>
          <p14:tracePt t="51645" x="6026150" y="2381250"/>
          <p14:tracePt t="51661" x="6038850" y="2152650"/>
          <p14:tracePt t="51678" x="6076950" y="1955800"/>
          <p14:tracePt t="51694" x="6083300" y="1828800"/>
          <p14:tracePt t="51711" x="6083300" y="1727200"/>
          <p14:tracePt t="51728" x="6070600" y="1676400"/>
          <p14:tracePt t="51744" x="6070600" y="1651000"/>
          <p14:tracePt t="51761" x="6070600" y="1631950"/>
          <p14:tracePt t="51778" x="6070600" y="1612900"/>
          <p14:tracePt t="51811" x="6070600" y="1600200"/>
          <p14:tracePt t="51828" x="6070600" y="1581150"/>
          <p14:tracePt t="51844" x="6089650" y="1530350"/>
          <p14:tracePt t="51861" x="6146800" y="1441450"/>
          <p14:tracePt t="51878" x="6184900" y="1333500"/>
          <p14:tracePt t="51895" x="6210300" y="1244600"/>
          <p14:tracePt t="51911" x="6223000" y="1149350"/>
          <p14:tracePt t="51928" x="6223000" y="1035050"/>
          <p14:tracePt t="51944" x="6216650" y="933450"/>
          <p14:tracePt t="51961" x="6210300" y="857250"/>
          <p14:tracePt t="51978" x="6210300" y="831850"/>
          <p14:tracePt t="51994" x="6197600" y="831850"/>
          <p14:tracePt t="52065" x="6197600" y="838200"/>
          <p14:tracePt t="52069" x="6197600" y="850900"/>
          <p14:tracePt t="52078" x="6184900" y="882650"/>
          <p14:tracePt t="52094" x="6165850" y="984250"/>
          <p14:tracePt t="52111" x="6140450" y="1155700"/>
          <p14:tracePt t="52127" x="6089650" y="1384300"/>
          <p14:tracePt t="52144" x="6038850" y="1701800"/>
          <p14:tracePt t="52162" x="6026150" y="2133600"/>
          <p14:tracePt t="52178" x="6026150" y="2508250"/>
          <p14:tracePt t="52194" x="6026150" y="2832100"/>
          <p14:tracePt t="52211" x="6051550" y="3060700"/>
          <p14:tracePt t="52228" x="6096000" y="3181350"/>
          <p14:tracePt t="52245" x="6108700" y="3232150"/>
          <p14:tracePt t="52260" x="6108700" y="3251200"/>
          <p14:tracePt t="52277" x="6127750" y="3270250"/>
          <p14:tracePt t="52294" x="6127750" y="3295650"/>
          <p14:tracePt t="52310" x="6127750" y="3327400"/>
          <p14:tracePt t="52327" x="6134100" y="3352800"/>
          <p14:tracePt t="52344" x="6140450" y="3365500"/>
          <p14:tracePt t="52361" x="6140450" y="3371850"/>
          <p14:tracePt t="52405" x="6146800" y="3384550"/>
          <p14:tracePt t="52411" x="6146800" y="3390900"/>
          <p14:tracePt t="52427" x="6153150" y="3422650"/>
          <p14:tracePt t="52444" x="6153150" y="3460750"/>
          <p14:tracePt t="52461" x="6153150" y="3479800"/>
          <p14:tracePt t="52529" x="6153150" y="3486150"/>
          <p14:tracePt t="52537" x="6153150" y="3498850"/>
          <p14:tracePt t="52545" x="6153150" y="3511550"/>
          <p14:tracePt t="52561" x="6165850" y="3549650"/>
          <p14:tracePt t="52577" x="6172200" y="3581400"/>
          <p14:tracePt t="52594" x="6172200" y="3619500"/>
          <p14:tracePt t="52611" x="6172200" y="3651250"/>
          <p14:tracePt t="52627" x="6172200" y="3657600"/>
          <p14:tracePt t="52707" x="6159500" y="3651250"/>
          <p14:tracePt t="52709" x="6153150" y="3638550"/>
          <p14:tracePt t="52713" x="6146800" y="3632200"/>
          <p14:tracePt t="52728" x="6134100" y="3613150"/>
          <p14:tracePt t="52745" x="6102350" y="3568700"/>
          <p14:tracePt t="52777" x="6172200" y="3562350"/>
          <p14:tracePt t="52794" x="6254750" y="3556000"/>
          <p14:tracePt t="52810" x="6267450" y="3536950"/>
          <p14:tracePt t="52827" x="6273800" y="3536950"/>
          <p14:tracePt t="52844" x="6286500" y="3536950"/>
          <p14:tracePt t="57461" x="6286500" y="3530600"/>
          <p14:tracePt t="57469" x="6286500" y="3511550"/>
          <p14:tracePt t="57477" x="6311900" y="3441700"/>
          <p14:tracePt t="57493" x="6457950" y="3130550"/>
          <p14:tracePt t="57510" x="6534150" y="2806700"/>
          <p14:tracePt t="57527" x="6546850" y="2686050"/>
          <p14:tracePt t="57544" x="6546850" y="2673350"/>
          <p14:tracePt t="57625" x="6546850" y="2667000"/>
          <p14:tracePt t="57629" x="6553200" y="2667000"/>
          <p14:tracePt t="57644" x="6559550" y="2654300"/>
          <p14:tracePt t="57841" x="6572250" y="2654300"/>
          <p14:tracePt t="57845" x="6572250" y="2647950"/>
          <p14:tracePt t="57850" x="6578600" y="2647950"/>
          <p14:tracePt t="57860" x="6584950" y="2641600"/>
          <p14:tracePt t="57877" x="6610350" y="2616200"/>
          <p14:tracePt t="57894" x="6623050" y="2609850"/>
          <p14:tracePt t="57910" x="6623050" y="2597150"/>
          <p14:tracePt t="57943" x="6623050" y="2590800"/>
          <p14:tracePt t="57961" x="6724650" y="2520950"/>
          <p14:tracePt t="57977" x="6978650" y="2438400"/>
          <p14:tracePt t="57994" x="7296150" y="2374900"/>
          <p14:tracePt t="58010" x="7740650" y="2254250"/>
          <p14:tracePt t="58027" x="7956550" y="2209800"/>
          <p14:tracePt t="58044" x="7994650" y="2197100"/>
          <p14:tracePt t="58086" x="8001000" y="2197100"/>
          <p14:tracePt t="58097" x="8007350" y="2197100"/>
          <p14:tracePt t="58110" x="8013700" y="2216150"/>
          <p14:tracePt t="58127" x="8020050" y="2235200"/>
          <p14:tracePt t="58143" x="8070850" y="2266950"/>
          <p14:tracePt t="58161" x="8172450" y="2343150"/>
          <p14:tracePt t="58178" x="8293100" y="2374900"/>
          <p14:tracePt t="58194" x="8521700" y="2368550"/>
          <p14:tracePt t="58211" x="8591550" y="2330450"/>
          <p14:tracePt t="58228" x="8578850" y="2330450"/>
          <p14:tracePt t="58261" x="8566150" y="2355850"/>
          <p14:tracePt t="58276" x="8566150" y="2387600"/>
          <p14:tracePt t="58517" x="8566150" y="2381250"/>
          <p14:tracePt t="58538" x="8566150" y="2387600"/>
          <p14:tracePt t="58553" x="8566150" y="2381250"/>
          <p14:tracePt t="58557" x="8566150" y="2368550"/>
          <p14:tracePt t="58561" x="8566150" y="2355850"/>
          <p14:tracePt t="58576" x="8566150" y="2349500"/>
          <p14:tracePt t="58649" x="8572500" y="2349500"/>
          <p14:tracePt t="58717" x="8585200" y="2349500"/>
          <p14:tracePt t="58725" x="8591550" y="2349500"/>
          <p14:tracePt t="58749" x="8597900" y="2349500"/>
          <p14:tracePt t="58757" x="8604250" y="2349500"/>
          <p14:tracePt t="58781" x="8597900" y="2336800"/>
          <p14:tracePt t="58789" x="8597900" y="2330450"/>
          <p14:tracePt t="58801" x="8591550" y="2330450"/>
          <p14:tracePt t="58810" x="8578850" y="2330450"/>
          <p14:tracePt t="58826" x="8578850" y="2324100"/>
          <p14:tracePt t="58877" x="8572500" y="2324100"/>
          <p14:tracePt t="58885" x="8566150" y="2324100"/>
          <p14:tracePt t="58914" x="8566150" y="2317750"/>
          <p14:tracePt t="58917" x="8566150" y="2298700"/>
          <p14:tracePt t="58926" x="8566150" y="2279650"/>
          <p14:tracePt t="58943" x="8566150" y="2209800"/>
          <p14:tracePt t="58960" x="8578850" y="2139950"/>
          <p14:tracePt t="58976" x="8591550" y="2089150"/>
          <p14:tracePt t="58993" x="8623300" y="2076450"/>
          <p14:tracePt t="59010" x="8629650" y="2063750"/>
          <p14:tracePt t="59026" x="8636000" y="2051050"/>
          <p14:tracePt t="59043" x="8648700" y="2051050"/>
          <p14:tracePt t="59060" x="8655050" y="2051050"/>
          <p14:tracePt t="59093" x="8655050" y="2038350"/>
          <p14:tracePt t="59110" x="8655050" y="2025650"/>
          <p14:tracePt t="59143" x="8655050" y="2006600"/>
          <p14:tracePt t="59176" x="8655050" y="2000250"/>
          <p14:tracePt t="59193" x="8655050" y="1993900"/>
          <p14:tracePt t="59210" x="8655050" y="1968500"/>
          <p14:tracePt t="59226" x="8655050" y="1949450"/>
          <p14:tracePt t="59243" x="8661400" y="1911350"/>
          <p14:tracePt t="59260" x="8686800" y="1866900"/>
          <p14:tracePt t="59276" x="8712200" y="1809750"/>
          <p14:tracePt t="59294" x="8743950" y="1758950"/>
          <p14:tracePt t="59310" x="8756650" y="1733550"/>
          <p14:tracePt t="59326" x="8826500" y="1638300"/>
          <p14:tracePt t="59343" x="8858250" y="1574800"/>
          <p14:tracePt t="59360" x="8877300" y="1517650"/>
          <p14:tracePt t="59376" x="8896350" y="1466850"/>
          <p14:tracePt t="59393" x="8909050" y="1416050"/>
          <p14:tracePt t="59410" x="8921750" y="1377950"/>
          <p14:tracePt t="59428" x="8921750" y="1352550"/>
          <p14:tracePt t="59443" x="8921750" y="1327150"/>
          <p14:tracePt t="59460" x="8940800" y="1295400"/>
          <p14:tracePt t="59476" x="8940800" y="1289050"/>
          <p14:tracePt t="59493" x="8953500" y="1282700"/>
          <p14:tracePt t="59530" x="8953500" y="1276350"/>
          <p14:tracePt t="59543" x="8972550" y="1257300"/>
          <p14:tracePt t="59560" x="8978900" y="1250950"/>
          <p14:tracePt t="59576" x="8991600" y="1238250"/>
          <p14:tracePt t="59593" x="9023350" y="1225550"/>
          <p14:tracePt t="59610" x="9086850" y="1219200"/>
          <p14:tracePt t="59626" x="9124950" y="1219200"/>
          <p14:tracePt t="59643" x="9156700" y="1219200"/>
          <p14:tracePt t="59660" x="9175750" y="1219200"/>
          <p14:tracePt t="59663" x="9175750" y="1212850"/>
          <p14:tracePt t="59676" x="9182100" y="1212850"/>
          <p14:tracePt t="59693" x="9182100" y="1200150"/>
          <p14:tracePt t="59710" x="9182100" y="1174750"/>
          <p14:tracePt t="59726" x="9182100" y="1162050"/>
          <p14:tracePt t="59743" x="9169400" y="1149350"/>
          <p14:tracePt t="59794" x="9163050" y="1143000"/>
          <p14:tracePt t="59803" x="9156700" y="1136650"/>
          <p14:tracePt t="59810" x="9150350" y="1136650"/>
          <p14:tracePt t="59826" x="9118600" y="1130300"/>
          <p14:tracePt t="59843" x="9055100" y="1111250"/>
          <p14:tracePt t="59860" x="8966200" y="1092200"/>
          <p14:tracePt t="59876" x="8801100" y="1085850"/>
          <p14:tracePt t="59893" x="8578850" y="1085850"/>
          <p14:tracePt t="59910" x="8185150" y="1085850"/>
          <p14:tracePt t="59926" x="7810500" y="1085850"/>
          <p14:tracePt t="59943" x="7480300" y="1047750"/>
          <p14:tracePt t="59960" x="7226300" y="984250"/>
          <p14:tracePt t="59976" x="7156450" y="977900"/>
          <p14:tracePt t="59993" x="7150100" y="990600"/>
          <p14:tracePt t="60010" x="7150100" y="996950"/>
          <p14:tracePt t="60043" x="7137400" y="996950"/>
          <p14:tracePt t="60060" x="7092950" y="1016000"/>
          <p14:tracePt t="60076" x="7035800" y="1047750"/>
          <p14:tracePt t="60093" x="6953250" y="1104900"/>
          <p14:tracePt t="60110" x="6858000" y="1168400"/>
          <p14:tracePt t="60126" x="6775450" y="1225550"/>
          <p14:tracePt t="60143" x="6673850" y="1295400"/>
          <p14:tracePt t="60160" x="6604000" y="1339850"/>
          <p14:tracePt t="60162" x="6584950" y="1352550"/>
          <p14:tracePt t="60177" x="6521450" y="1371600"/>
          <p14:tracePt t="60193" x="6457950" y="1397000"/>
          <p14:tracePt t="60209" x="6426200" y="1409700"/>
          <p14:tracePt t="60226" x="6407150" y="1416050"/>
          <p14:tracePt t="60243" x="6381750" y="1441450"/>
          <p14:tracePt t="60260" x="6350000" y="1473200"/>
          <p14:tracePt t="60276" x="6318250" y="1530350"/>
          <p14:tracePt t="60293" x="6286500" y="1568450"/>
          <p14:tracePt t="60309" x="6248400" y="1619250"/>
          <p14:tracePt t="60326" x="6191250" y="1708150"/>
          <p14:tracePt t="60343" x="6146800" y="1784350"/>
          <p14:tracePt t="60360" x="6089650" y="1879600"/>
          <p14:tracePt t="60376" x="6057900" y="1993900"/>
          <p14:tracePt t="60393" x="6026150" y="2127250"/>
          <p14:tracePt t="60409" x="6019800" y="2247900"/>
          <p14:tracePt t="60427" x="6019800" y="2406650"/>
          <p14:tracePt t="60443" x="6019800" y="2495550"/>
          <p14:tracePt t="60460" x="6019800" y="2565400"/>
          <p14:tracePt t="60477" x="6019800" y="2584450"/>
          <p14:tracePt t="60493" x="6019800" y="2597150"/>
          <p14:tracePt t="60526" x="6019800" y="2616200"/>
          <p14:tracePt t="60543" x="6019800" y="2654300"/>
          <p14:tracePt t="60559" x="6032500" y="2724150"/>
          <p14:tracePt t="60576" x="6051550" y="2800350"/>
          <p14:tracePt t="60593" x="6076950" y="2901950"/>
          <p14:tracePt t="60609" x="6115050" y="2997200"/>
          <p14:tracePt t="60626" x="6197600" y="3124200"/>
          <p14:tracePt t="60643" x="6273800" y="3232150"/>
          <p14:tracePt t="60659" x="6369050" y="3378200"/>
          <p14:tracePt t="60676" x="6362700" y="3568700"/>
          <p14:tracePt t="60679" x="6362700" y="3606800"/>
          <p14:tracePt t="60693" x="6356350" y="3683000"/>
          <p14:tracePt t="60959" x="6343650" y="3670300"/>
          <p14:tracePt t="60962" x="6337300" y="3663950"/>
          <p14:tracePt t="60976" x="6324600" y="3638550"/>
          <p14:tracePt t="61054" x="6324600" y="3632200"/>
          <p14:tracePt t="61058" x="6324600" y="3625850"/>
          <p14:tracePt t="61062" x="6324600" y="3619500"/>
          <p14:tracePt t="61076" x="6324600" y="3613150"/>
          <p14:tracePt t="61093" x="6330950" y="3600450"/>
          <p14:tracePt t="61109" x="6343650" y="3581400"/>
          <p14:tracePt t="61126" x="6375400" y="3549650"/>
          <p14:tracePt t="61143" x="6400800" y="3549650"/>
          <p14:tracePt t="61159" x="6451600" y="3587750"/>
          <p14:tracePt t="61177" x="6534150" y="3644900"/>
          <p14:tracePt t="61179" x="6565900" y="3676650"/>
          <p14:tracePt t="61193" x="6654800" y="3810000"/>
          <p14:tracePt t="61209" x="6756400" y="3987800"/>
          <p14:tracePt t="61226" x="6889750" y="4191000"/>
          <p14:tracePt t="61243" x="7054850" y="4451350"/>
          <p14:tracePt t="61260" x="7213600" y="4622800"/>
          <p14:tracePt t="61276" x="7327900" y="4711700"/>
          <p14:tracePt t="61293" x="7410450" y="4737100"/>
          <p14:tracePt t="61309" x="7435850" y="4737100"/>
          <p14:tracePt t="61326" x="7454900" y="4737100"/>
          <p14:tracePt t="61343" x="7473950" y="4718050"/>
          <p14:tracePt t="61359" x="7512050" y="4654550"/>
          <p14:tracePt t="61376" x="7569200" y="4572000"/>
          <p14:tracePt t="61393" x="7632700" y="4483100"/>
          <p14:tracePt t="61409" x="7677150" y="4413250"/>
          <p14:tracePt t="61427" x="7753350" y="4311650"/>
          <p14:tracePt t="61443" x="7778750" y="4279900"/>
          <p14:tracePt t="61459" x="7816850" y="4222750"/>
          <p14:tracePt t="61476" x="7886700" y="4178300"/>
          <p14:tracePt t="61493" x="7988300" y="4102100"/>
          <p14:tracePt t="61509" x="8108950" y="4019550"/>
          <p14:tracePt t="61527" x="8204200" y="3917950"/>
          <p14:tracePt t="61543" x="8337550" y="3714750"/>
          <p14:tracePt t="61559" x="8477250" y="3524250"/>
          <p14:tracePt t="61576" x="8661400" y="3289300"/>
          <p14:tracePt t="61593" x="8839200" y="3035300"/>
          <p14:tracePt t="61609" x="9004300" y="2781300"/>
          <p14:tracePt t="61626" x="9086850" y="2559050"/>
          <p14:tracePt t="61643" x="9118600" y="2400300"/>
          <p14:tracePt t="61659" x="9124950" y="2197100"/>
          <p14:tracePt t="61676" x="9124950" y="2038350"/>
          <p14:tracePt t="61679" x="9124950" y="2012950"/>
          <p14:tracePt t="61693" x="9124950" y="1879600"/>
          <p14:tracePt t="61710" x="9124950" y="1727200"/>
          <p14:tracePt t="61728" x="9124950" y="1562100"/>
          <p14:tracePt t="61743" x="9105900" y="1466850"/>
          <p14:tracePt t="61759" x="8978900" y="1308100"/>
          <p14:tracePt t="61776" x="8813800" y="1200150"/>
          <p14:tracePt t="61793" x="8693150" y="1117600"/>
          <p14:tracePt t="61809" x="8629650" y="1022350"/>
          <p14:tracePt t="61826" x="8591550" y="908050"/>
          <p14:tracePt t="61843" x="8553450" y="787400"/>
          <p14:tracePt t="61859" x="8451850" y="647700"/>
          <p14:tracePt t="61876" x="8356600" y="514350"/>
          <p14:tracePt t="61893" x="8280400" y="406400"/>
          <p14:tracePt t="61909" x="8191500" y="330200"/>
          <p14:tracePt t="61926" x="8096250" y="285750"/>
          <p14:tracePt t="61943" x="7956550" y="273050"/>
          <p14:tracePt t="61959" x="7816850" y="273050"/>
          <p14:tracePt t="61976" x="7689850" y="273050"/>
          <p14:tracePt t="61993" x="7562850" y="273050"/>
          <p14:tracePt t="62009" x="7448550" y="273050"/>
          <p14:tracePt t="62026" x="7334250" y="285750"/>
          <p14:tracePt t="62043" x="7232650" y="317500"/>
          <p14:tracePt t="62059" x="7105650" y="393700"/>
          <p14:tracePt t="62076" x="7016750" y="482600"/>
          <p14:tracePt t="62093" x="6927850" y="571500"/>
          <p14:tracePt t="62109" x="6826250" y="679450"/>
          <p14:tracePt t="62126" x="6718300" y="787400"/>
          <p14:tracePt t="62143" x="6578600" y="920750"/>
          <p14:tracePt t="62159" x="6502400" y="996950"/>
          <p14:tracePt t="62176" x="6445250" y="1054100"/>
          <p14:tracePt t="62193" x="6426200" y="1073150"/>
          <p14:tracePt t="62209" x="6413500" y="1092200"/>
          <p14:tracePt t="62226" x="6407150" y="1111250"/>
          <p14:tracePt t="62243" x="6394450" y="1168400"/>
          <p14:tracePt t="62259" x="6375400" y="1225550"/>
          <p14:tracePt t="62276" x="6356350" y="1320800"/>
          <p14:tracePt t="62293" x="6324600" y="1435100"/>
          <p14:tracePt t="62309" x="6324600" y="1562100"/>
          <p14:tracePt t="62326" x="6324600" y="1701800"/>
          <p14:tracePt t="62343" x="6330950" y="1879600"/>
          <p14:tracePt t="62359" x="6350000" y="2063750"/>
          <p14:tracePt t="62376" x="6381750" y="2260600"/>
          <p14:tracePt t="62393" x="6432550" y="2540000"/>
          <p14:tracePt t="62409" x="6432550" y="2851150"/>
          <p14:tracePt t="62426" x="6457950" y="3175000"/>
          <p14:tracePt t="62443" x="6457950" y="3644900"/>
          <p14:tracePt t="62459" x="6438900" y="4057650"/>
          <p14:tracePt t="62476" x="6445250" y="4400550"/>
          <p14:tracePt t="62493" x="6464300" y="4610100"/>
          <p14:tracePt t="62510" x="6502400" y="4743450"/>
          <p14:tracePt t="62526" x="6527800" y="4787900"/>
          <p14:tracePt t="62543" x="6540500" y="4813300"/>
          <p14:tracePt t="62580" x="6553200" y="4813300"/>
          <p14:tracePt t="62593" x="6559550" y="4813300"/>
          <p14:tracePt t="62609" x="6597650" y="4838700"/>
          <p14:tracePt t="62626" x="6667500" y="4883150"/>
          <p14:tracePt t="62643" x="6807200" y="4972050"/>
          <p14:tracePt t="62659" x="6927850" y="5041900"/>
          <p14:tracePt t="62676" x="7023100" y="5105400"/>
          <p14:tracePt t="62693" x="7112000" y="5194300"/>
          <p14:tracePt t="62709" x="7194550" y="5226050"/>
          <p14:tracePt t="62726" x="7258050" y="5238750"/>
          <p14:tracePt t="62743" x="7334250" y="5238750"/>
          <p14:tracePt t="62760" x="7378700" y="5207000"/>
          <p14:tracePt t="62776" x="7454900" y="5143500"/>
          <p14:tracePt t="62793" x="7556500" y="5041900"/>
          <p14:tracePt t="62809" x="7645400" y="4940300"/>
          <p14:tracePt t="62826" x="7702550" y="4870450"/>
          <p14:tracePt t="62843" x="7747000" y="4813300"/>
          <p14:tracePt t="62859" x="7785100" y="4749800"/>
          <p14:tracePt t="62876" x="7823200" y="4686300"/>
          <p14:tracePt t="62893" x="7848600" y="4629150"/>
          <p14:tracePt t="62909" x="7848600" y="4578350"/>
          <p14:tracePt t="62926" x="7874000" y="4521200"/>
          <p14:tracePt t="62943" x="7893050" y="4438650"/>
          <p14:tracePt t="62959" x="7899400" y="4318000"/>
          <p14:tracePt t="62976" x="7899400" y="4184650"/>
          <p14:tracePt t="62993" x="7886700" y="4006850"/>
          <p14:tracePt t="63009" x="7861300" y="3822700"/>
          <p14:tracePt t="63026" x="7854950" y="3663950"/>
          <p14:tracePt t="63043" x="7823200" y="3511550"/>
          <p14:tracePt t="63059" x="7772400" y="3276600"/>
          <p14:tracePt t="63076" x="7727950" y="3124200"/>
          <p14:tracePt t="63093" x="7677150" y="2959100"/>
          <p14:tracePt t="63109" x="7645400" y="2806700"/>
          <p14:tracePt t="63126" x="7639050" y="2679700"/>
          <p14:tracePt t="63143" x="7639050" y="2552700"/>
          <p14:tracePt t="63160" x="7639050" y="2387600"/>
          <p14:tracePt t="63176" x="7639050" y="2273300"/>
          <p14:tracePt t="63194" x="7670800" y="2120900"/>
          <p14:tracePt t="63210" x="7689850" y="1993900"/>
          <p14:tracePt t="63226" x="7689850" y="1860550"/>
          <p14:tracePt t="63243" x="7696200" y="1752600"/>
          <p14:tracePt t="63260" x="7677150" y="1657350"/>
          <p14:tracePt t="63276" x="7670800" y="1625600"/>
          <p14:tracePt t="63293" x="7670800" y="1619250"/>
          <p14:tracePt t="63405" x="7664450" y="1612900"/>
          <p14:tracePt t="63413" x="7658100" y="1600200"/>
          <p14:tracePt t="63417" x="7658100" y="1593850"/>
          <p14:tracePt t="63427" x="7645400" y="1587500"/>
          <p14:tracePt t="63443" x="7632700" y="1574800"/>
          <p14:tracePt t="63459" x="7620000" y="1555750"/>
          <p14:tracePt t="63477" x="7594600" y="1543050"/>
          <p14:tracePt t="63493" x="7581900" y="1536700"/>
          <p14:tracePt t="63554" x="7581900" y="1530350"/>
          <p14:tracePt t="63556" x="7569200" y="1530350"/>
          <p14:tracePt t="63561" x="7569200" y="1517650"/>
          <p14:tracePt t="63576" x="7556500" y="1517650"/>
          <p14:tracePt t="63593" x="7524750" y="1504950"/>
          <p14:tracePt t="63609" x="7518400" y="1492250"/>
          <p14:tracePt t="63626" x="7505700" y="1479550"/>
          <p14:tracePt t="63643" x="7480300" y="1473200"/>
          <p14:tracePt t="63660" x="7467600" y="1473200"/>
          <p14:tracePt t="63676" x="7429500" y="1473200"/>
          <p14:tracePt t="63693" x="7410450" y="1460500"/>
          <p14:tracePt t="63710" x="7404100" y="1460500"/>
          <p14:tracePt t="63743" x="7391400" y="1460500"/>
          <p14:tracePt t="63759" x="7359650" y="1460500"/>
          <p14:tracePt t="63776" x="7321550" y="1466850"/>
          <p14:tracePt t="63794" x="7296150" y="1485900"/>
          <p14:tracePt t="63829" x="7289800" y="1485900"/>
          <p14:tracePt t="63843" x="7277100" y="1498600"/>
          <p14:tracePt t="63860" x="7258050" y="1498600"/>
          <p14:tracePt t="63876" x="7219950" y="1492250"/>
          <p14:tracePt t="63893" x="7200900" y="1492250"/>
          <p14:tracePt t="63910" x="7181850" y="1479550"/>
          <p14:tracePt t="63926" x="7181850" y="1473200"/>
          <p14:tracePt t="64013" x="7175500" y="1473200"/>
          <p14:tracePt t="64021" x="7169150" y="1473200"/>
          <p14:tracePt t="64029" x="7162800" y="1473200"/>
          <p14:tracePt t="64043" x="7156450" y="1473200"/>
          <p14:tracePt t="64059" x="7124700" y="1492250"/>
          <p14:tracePt t="64076" x="7105650" y="1504950"/>
          <p14:tracePt t="64093" x="7092950" y="1530350"/>
          <p14:tracePt t="64321" x="7092950" y="1517650"/>
          <p14:tracePt t="64493" x="7099300" y="1517650"/>
          <p14:tracePt t="64937" x="7112000" y="1517650"/>
          <p14:tracePt t="64945" x="7118350" y="1511300"/>
          <p14:tracePt t="64953" x="7118350" y="1504950"/>
          <p14:tracePt t="65129" x="7105650" y="1504950"/>
          <p14:tracePt t="65133" x="7099300" y="1498600"/>
          <p14:tracePt t="65143" x="7092950" y="1492250"/>
          <p14:tracePt t="65159" x="7067550" y="1460500"/>
          <p14:tracePt t="65178" x="7048500" y="1428750"/>
          <p14:tracePt t="65193" x="7029450" y="1390650"/>
          <p14:tracePt t="65210" x="7016750" y="1365250"/>
          <p14:tracePt t="65226" x="7016750" y="1352550"/>
          <p14:tracePt t="65259" x="7016750" y="1346200"/>
          <p14:tracePt t="65276" x="7023100" y="1339850"/>
          <p14:tracePt t="65310" x="7042150" y="1339850"/>
          <p14:tracePt t="65326" x="7061200" y="1339850"/>
          <p14:tracePt t="65343" x="7080250" y="1339850"/>
          <p14:tracePt t="65360" x="7092950" y="1365250"/>
          <p14:tracePt t="65377" x="7131050" y="1397000"/>
          <p14:tracePt t="65393" x="7150100" y="1416050"/>
          <p14:tracePt t="65409" x="7162800" y="1435100"/>
          <p14:tracePt t="65426" x="7162800" y="1454150"/>
          <p14:tracePt t="65514" x="7162800" y="1447800"/>
          <p14:tracePt t="65522" x="7162800" y="1441450"/>
          <p14:tracePt t="65539" x="7162800" y="1435100"/>
          <p14:tracePt t="65542" x="7169150" y="1435100"/>
          <p14:tracePt t="65560" x="7175500" y="1422400"/>
          <p14:tracePt t="65576" x="7175500" y="1403350"/>
          <p14:tracePt t="65592" x="7175500" y="1371600"/>
          <p14:tracePt t="65609" x="7175500" y="1333500"/>
          <p14:tracePt t="65626" x="7175500" y="1295400"/>
          <p14:tracePt t="65642" x="7169150" y="1231900"/>
          <p14:tracePt t="65659" x="7137400" y="1162050"/>
          <p14:tracePt t="65678" x="7131050" y="1117600"/>
          <p14:tracePt t="65679" x="7124700" y="1104900"/>
          <p14:tracePt t="65693" x="7105650" y="1060450"/>
          <p14:tracePt t="65710" x="7092950" y="1003300"/>
          <p14:tracePt t="65728" x="7086600" y="977900"/>
          <p14:tracePt t="65743" x="7067550" y="958850"/>
          <p14:tracePt t="65760" x="7067550" y="952500"/>
          <p14:tracePt t="65834" x="7067550" y="946150"/>
          <p14:tracePt t="65843" x="7067550" y="939800"/>
          <p14:tracePt t="65906" x="7067550" y="927100"/>
          <p14:tracePt t="65910" x="7073900" y="927100"/>
          <p14:tracePt t="65914" x="7073900" y="920750"/>
          <p14:tracePt t="65927" x="7086600" y="914400"/>
          <p14:tracePt t="65942" x="7105650" y="895350"/>
          <p14:tracePt t="65960" x="7131050" y="869950"/>
          <p14:tracePt t="65976" x="7137400" y="869950"/>
          <p14:tracePt t="65992" x="7143750" y="869950"/>
          <p14:tracePt t="66009" x="7162800" y="869950"/>
          <p14:tracePt t="66026" x="7175500" y="869950"/>
          <p14:tracePt t="66042" x="7200900" y="869950"/>
          <p14:tracePt t="66059" x="7213600" y="889000"/>
          <p14:tracePt t="66076" x="7239000" y="914400"/>
          <p14:tracePt t="66092" x="7245350" y="933450"/>
          <p14:tracePt t="66109" x="7245350" y="939800"/>
          <p14:tracePt t="66170" x="7245350" y="946150"/>
          <p14:tracePt t="66179" x="7245350" y="952500"/>
          <p14:tracePt t="66214" x="7245350" y="958850"/>
          <p14:tracePt t="66222" x="7245350" y="971550"/>
          <p14:tracePt t="66238" x="7245350" y="977900"/>
          <p14:tracePt t="66246" x="7245350" y="984250"/>
          <p14:tracePt t="66259" x="7245350" y="990600"/>
          <p14:tracePt t="66275" x="7245350" y="996950"/>
          <p14:tracePt t="66292" x="7245350" y="1009650"/>
          <p14:tracePt t="66309" x="7239000" y="1016000"/>
          <p14:tracePt t="66354" x="7239000" y="1022350"/>
          <p14:tracePt t="66362" x="7239000" y="1028700"/>
          <p14:tracePt t="66376" x="7245350" y="1035050"/>
          <p14:tracePt t="66392" x="7283450" y="1066800"/>
          <p14:tracePt t="66410" x="7334250" y="1098550"/>
          <p14:tracePt t="66426" x="7372350" y="1149350"/>
          <p14:tracePt t="66443" x="7416800" y="1200150"/>
          <p14:tracePt t="66459" x="7448550" y="1257300"/>
          <p14:tracePt t="66476" x="7486650" y="1320800"/>
          <p14:tracePt t="66493" x="7518400" y="1384300"/>
          <p14:tracePt t="66509" x="7543800" y="1435100"/>
          <p14:tracePt t="66527" x="7581900" y="1498600"/>
          <p14:tracePt t="66542" x="7581900" y="1511300"/>
          <p14:tracePt t="66654" x="7581900" y="1504950"/>
          <p14:tracePt t="66659" x="7581900" y="1498600"/>
          <p14:tracePt t="66667" x="7581900" y="1492250"/>
          <p14:tracePt t="66676" x="7581900" y="1466850"/>
          <p14:tracePt t="66693" x="7575550" y="1397000"/>
          <p14:tracePt t="66709" x="7556500" y="1327150"/>
          <p14:tracePt t="66725" x="7537450" y="1244600"/>
          <p14:tracePt t="66742" x="7512050" y="1143000"/>
          <p14:tracePt t="66759" x="7493000" y="1073150"/>
          <p14:tracePt t="66776" x="7473950" y="1028700"/>
          <p14:tracePt t="66793" x="7467600" y="1003300"/>
          <p14:tracePt t="66809" x="7454900" y="1003300"/>
          <p14:tracePt t="66970" x="7454900" y="1016000"/>
          <p14:tracePt t="66974" x="7454900" y="1022350"/>
          <p14:tracePt t="66978" x="7454900" y="1028700"/>
          <p14:tracePt t="66993" x="7461250" y="1054100"/>
          <p14:tracePt t="67011" x="7524750" y="1143000"/>
          <p14:tracePt t="67026" x="7594600" y="1238250"/>
          <p14:tracePt t="67042" x="7677150" y="1358900"/>
          <p14:tracePt t="67059" x="7747000" y="1479550"/>
          <p14:tracePt t="67076" x="7804150" y="1574800"/>
          <p14:tracePt t="67092" x="7842250" y="1670050"/>
          <p14:tracePt t="67109" x="7861300" y="1758950"/>
          <p14:tracePt t="67126" x="7861300" y="1847850"/>
          <p14:tracePt t="67142" x="7848600" y="1898650"/>
          <p14:tracePt t="67159" x="7797800" y="1949450"/>
          <p14:tracePt t="67176" x="7772400" y="1968500"/>
          <p14:tracePt t="67192" x="7759700" y="1968500"/>
          <p14:tracePt t="67210" x="7747000" y="1968500"/>
          <p14:tracePt t="67226" x="7740650" y="1968500"/>
          <p14:tracePt t="67242" x="7721600" y="1968500"/>
          <p14:tracePt t="67282" x="7727950" y="1968500"/>
          <p14:tracePt t="67292" x="7734300" y="1968500"/>
          <p14:tracePt t="67309" x="7772400" y="1987550"/>
          <p14:tracePt t="67326" x="7810500" y="2000250"/>
          <p14:tracePt t="67342" x="7835900" y="2012950"/>
          <p14:tracePt t="67359" x="7842250" y="2038350"/>
          <p14:tracePt t="67376" x="7842250" y="2095500"/>
          <p14:tracePt t="67392" x="7829550" y="2165350"/>
          <p14:tracePt t="67410" x="7791450" y="2292350"/>
          <p14:tracePt t="67426" x="7734300" y="2406650"/>
          <p14:tracePt t="67442" x="7683500" y="2514600"/>
          <p14:tracePt t="67460" x="7651750" y="2584450"/>
          <p14:tracePt t="67475" x="7626350" y="2616200"/>
          <p14:tracePt t="67492" x="7620000" y="2635250"/>
          <p14:tracePt t="67704" x="7620000" y="2628900"/>
          <p14:tracePt t="67711" x="7626350" y="2622550"/>
          <p14:tracePt t="67715" x="7632700" y="2622550"/>
          <p14:tracePt t="67726" x="7645400" y="2622550"/>
          <p14:tracePt t="67743" x="7721600" y="2673350"/>
          <p14:tracePt t="67759" x="7842250" y="2825750"/>
          <p14:tracePt t="67776" x="7950200" y="2990850"/>
          <p14:tracePt t="67792" x="8013700" y="3175000"/>
          <p14:tracePt t="67809" x="8058150" y="3371850"/>
          <p14:tracePt t="67826" x="8121650" y="3625850"/>
          <p14:tracePt t="67842" x="8128000" y="3829050"/>
          <p14:tracePt t="67859" x="8128000" y="4044950"/>
          <p14:tracePt t="67875" x="8115300" y="4184650"/>
          <p14:tracePt t="67892" x="8089900" y="4292600"/>
          <p14:tracePt t="67910" x="8032750" y="4362450"/>
          <p14:tracePt t="67926" x="7981950" y="4413250"/>
          <p14:tracePt t="67943" x="7924800" y="4457700"/>
          <p14:tracePt t="67960" x="7880350" y="4483100"/>
          <p14:tracePt t="67975" x="7874000" y="4495800"/>
          <p14:tracePt t="68677" x="7886700" y="4495800"/>
          <p14:tracePt t="68679" x="7893050" y="4495800"/>
          <p14:tracePt t="68692" x="7899400" y="4495800"/>
          <p14:tracePt t="68724" x="7899400" y="4489450"/>
          <p14:tracePt t="68740" x="7905750" y="4489450"/>
          <p14:tracePt t="68748" x="7912100" y="4489450"/>
          <p14:tracePt t="68759" x="7912100" y="4470400"/>
          <p14:tracePt t="68776" x="7931150" y="4457700"/>
          <p14:tracePt t="68793" x="7931150" y="4432300"/>
          <p14:tracePt t="68809" x="7943850" y="4400550"/>
          <p14:tracePt t="68825" x="7943850" y="4381500"/>
          <p14:tracePt t="68844" x="7943850" y="4362450"/>
          <p14:tracePt t="68875" x="7931150" y="4356100"/>
          <p14:tracePt t="68892" x="7912100" y="4343400"/>
          <p14:tracePt t="68909" x="7893050" y="4298950"/>
          <p14:tracePt t="68925" x="7861300" y="4267200"/>
          <p14:tracePt t="68942" x="7829550" y="4235450"/>
          <p14:tracePt t="68960" x="7791450" y="4178300"/>
          <p14:tracePt t="68976" x="7759700" y="4133850"/>
          <p14:tracePt t="68992" x="7734300" y="4108450"/>
          <p14:tracePt t="69009" x="7708900" y="4070350"/>
          <p14:tracePt t="69026" x="7689850" y="4032250"/>
          <p14:tracePt t="69044" x="7658100" y="3981450"/>
          <p14:tracePt t="69059" x="7626350" y="3949700"/>
          <p14:tracePt t="69075" x="7607300" y="3924300"/>
          <p14:tracePt t="69092" x="7594600" y="3898900"/>
          <p14:tracePt t="69109" x="7569200" y="3860800"/>
          <p14:tracePt t="69126" x="7556500" y="3810000"/>
          <p14:tracePt t="69142" x="7531100" y="3765550"/>
          <p14:tracePt t="69159" x="7512050" y="3708400"/>
          <p14:tracePt t="69176" x="7499350" y="3644900"/>
          <p14:tracePt t="69192" x="7480300" y="3587750"/>
          <p14:tracePt t="69209" x="7473950" y="3536950"/>
          <p14:tracePt t="69226" x="7454900" y="3505200"/>
          <p14:tracePt t="69242" x="7454900" y="3498850"/>
          <p14:tracePt t="69348" x="7454900" y="3511550"/>
          <p14:tracePt t="69360" x="7454900" y="3517900"/>
          <p14:tracePt t="69368" x="7454900" y="3524250"/>
          <p14:tracePt t="69416" x="7448550" y="3524250"/>
          <p14:tracePt t="69423" x="7442200" y="3524250"/>
          <p14:tracePt t="69432" x="7442200" y="3530600"/>
          <p14:tracePt t="69442" x="7442200" y="3536950"/>
          <p14:tracePt t="72742" x="7461250" y="3536950"/>
          <p14:tracePt t="72746" x="7512050" y="3524250"/>
          <p14:tracePt t="72758" x="7791450" y="3460750"/>
          <p14:tracePt t="72775" x="8172450" y="3340100"/>
          <p14:tracePt t="72792" x="8515350" y="3206750"/>
          <p14:tracePt t="72808" x="8750300" y="3143250"/>
          <p14:tracePt t="72825" x="8915400" y="3098800"/>
          <p14:tracePt t="72842" x="9048750" y="3035300"/>
          <p14:tracePt t="72858" x="9112250" y="2984500"/>
          <p14:tracePt t="72875" x="9175750" y="2908300"/>
          <p14:tracePt t="72892" x="9220200" y="2825750"/>
          <p14:tracePt t="72908" x="9366250" y="2679700"/>
          <p14:tracePt t="72925" x="9620250" y="2501900"/>
          <p14:tracePt t="72942" x="9925050" y="2292350"/>
          <p14:tracePt t="72958" x="10160000" y="2108200"/>
          <p14:tracePt t="72975" x="10223500" y="2044700"/>
          <p14:tracePt t="72991" x="10255250" y="2000250"/>
          <p14:tracePt t="73009" x="10306050" y="1987550"/>
          <p14:tracePt t="73025" x="10331450" y="1955800"/>
          <p14:tracePt t="73042" x="10337800" y="1955800"/>
          <p14:tracePt t="73094" x="10337800" y="1949450"/>
          <p14:tracePt t="73098" x="10350500" y="1949450"/>
          <p14:tracePt t="73108" x="10356850" y="1930400"/>
          <p14:tracePt t="73125" x="10363200" y="1911350"/>
          <p14:tracePt t="73142" x="10394950" y="1885950"/>
          <p14:tracePt t="73158" x="10401300" y="1866900"/>
          <p14:tracePt t="73175" x="10401300" y="1847850"/>
          <p14:tracePt t="73194" x="10407650" y="1847850"/>
          <p14:tracePt t="73208" x="10414000" y="1847850"/>
          <p14:tracePt t="73259" x="10426700" y="1847850"/>
          <p14:tracePt t="73267" x="10433050" y="1847850"/>
          <p14:tracePt t="73275" x="10439400" y="1847850"/>
          <p14:tracePt t="73292" x="10471150" y="1847850"/>
          <p14:tracePt t="73309" x="10483850" y="1847850"/>
          <p14:tracePt t="73325" x="10509250" y="1847850"/>
          <p14:tracePt t="73342" x="10553700" y="1847850"/>
          <p14:tracePt t="73359" x="10585450" y="1847850"/>
          <p14:tracePt t="73375" x="10617200" y="1847850"/>
          <p14:tracePt t="73391" x="10642600" y="1847850"/>
          <p14:tracePt t="73450" x="10636250" y="1847850"/>
          <p14:tracePt t="73454" x="10629900" y="1847850"/>
          <p14:tracePt t="73458" x="10623550" y="1847850"/>
          <p14:tracePt t="73476" x="10521950" y="1828800"/>
          <p14:tracePt t="73491" x="10248900" y="1752600"/>
          <p14:tracePt t="73508" x="9899650" y="1689100"/>
          <p14:tracePt t="73525" x="9601200" y="1651000"/>
          <p14:tracePt t="73542" x="9410700" y="1651000"/>
          <p14:tracePt t="73559" x="9385300" y="1651000"/>
          <p14:tracePt t="73591" x="9378950" y="1651000"/>
          <p14:tracePt t="73608" x="9372600" y="1651000"/>
          <p14:tracePt t="73670" x="9366250" y="1651000"/>
          <p14:tracePt t="73674" x="9366250" y="1657350"/>
          <p14:tracePt t="73679" x="9359900" y="1657350"/>
          <p14:tracePt t="73692" x="9328150" y="1670050"/>
          <p14:tracePt t="73708" x="9232900" y="1695450"/>
          <p14:tracePt t="73725" x="9061450" y="1752600"/>
          <p14:tracePt t="73742" x="8820150" y="1803400"/>
          <p14:tracePt t="73758" x="8705850" y="1835150"/>
          <p14:tracePt t="73775" x="8604250" y="1847850"/>
          <p14:tracePt t="73792" x="8528050" y="1841500"/>
          <p14:tracePt t="73809" x="8458200" y="1854200"/>
          <p14:tracePt t="73825" x="8369300" y="1854200"/>
          <p14:tracePt t="73842" x="8267700" y="1860550"/>
          <p14:tracePt t="73859" x="8223250" y="1866900"/>
          <p14:tracePt t="73875" x="8197850" y="1879600"/>
          <p14:tracePt t="73891" x="8153400" y="1879600"/>
          <p14:tracePt t="73908" x="8039100" y="1917700"/>
          <p14:tracePt t="73925" x="7924800" y="1917700"/>
          <p14:tracePt t="73942" x="7772400" y="1936750"/>
          <p14:tracePt t="73960" x="7594600" y="1936750"/>
          <p14:tracePt t="73976" x="7442200" y="1968500"/>
          <p14:tracePt t="73991" x="7296150" y="1974850"/>
          <p14:tracePt t="74008" x="7194550" y="1974850"/>
          <p14:tracePt t="74025" x="7099300" y="1962150"/>
          <p14:tracePt t="74042" x="7010400" y="1962150"/>
          <p14:tracePt t="74058" x="6883400" y="1962150"/>
          <p14:tracePt t="74075" x="6642100" y="1962150"/>
          <p14:tracePt t="74091" x="6432550" y="1968500"/>
          <p14:tracePt t="74108" x="6254750" y="2000250"/>
          <p14:tracePt t="74125" x="6121400" y="2012950"/>
          <p14:tracePt t="74142" x="6007100" y="2012950"/>
          <p14:tracePt t="74158" x="5981700" y="1974850"/>
          <p14:tracePt t="74175" x="5949950" y="1955800"/>
          <p14:tracePt t="74191" x="5892800" y="1955800"/>
          <p14:tracePt t="74209" x="5810250" y="1955800"/>
          <p14:tracePt t="74225" x="5683250" y="1968500"/>
          <p14:tracePt t="74242" x="5549900" y="1968500"/>
          <p14:tracePt t="74258" x="5359400" y="1949450"/>
          <p14:tracePt t="74275" x="5124450" y="1949450"/>
          <p14:tracePt t="74291" x="5016500" y="1949450"/>
          <p14:tracePt t="74308" x="4908550" y="1949450"/>
          <p14:tracePt t="74325" x="4889500" y="1962150"/>
          <p14:tracePt t="74342" x="4864100" y="1962150"/>
          <p14:tracePt t="74358" x="4806950" y="1955800"/>
          <p14:tracePt t="74375" x="4699000" y="1949450"/>
          <p14:tracePt t="74391" x="4648200" y="1949450"/>
          <p14:tracePt t="74408" x="4540250" y="1943100"/>
          <p14:tracePt t="74425" x="4457700" y="1930400"/>
          <p14:tracePt t="74441" x="4387850" y="1930400"/>
          <p14:tracePt t="74458" x="4356100" y="1917700"/>
          <p14:tracePt t="74475" x="4311650" y="1892300"/>
          <p14:tracePt t="74493" x="4260850" y="1866900"/>
          <p14:tracePt t="74508" x="4165600" y="1841500"/>
          <p14:tracePt t="74526" x="4076700" y="1809750"/>
          <p14:tracePt t="74542" x="4019550" y="1790700"/>
          <p14:tracePt t="74628" x="4019550" y="1784350"/>
          <p14:tracePt t="74636" x="4019550" y="1778000"/>
          <p14:tracePt t="74641" x="4025900" y="1778000"/>
          <p14:tracePt t="74658" x="4064000" y="1778000"/>
          <p14:tracePt t="74675" x="4159250" y="1778000"/>
          <p14:tracePt t="74691" x="4349750" y="1778000"/>
          <p14:tracePt t="74708" x="4552950" y="1778000"/>
          <p14:tracePt t="74727" x="4876800" y="1778000"/>
          <p14:tracePt t="74742" x="5092700" y="1778000"/>
          <p14:tracePt t="74760" x="5403850" y="1778000"/>
          <p14:tracePt t="74776" x="5664200" y="1784350"/>
          <p14:tracePt t="74792" x="5924550" y="1822450"/>
          <p14:tracePt t="74808" x="6127750" y="1828800"/>
          <p14:tracePt t="74825" x="6305550" y="1828800"/>
          <p14:tracePt t="74842" x="6477000" y="1828800"/>
          <p14:tracePt t="74858" x="6648450" y="1828800"/>
          <p14:tracePt t="74875" x="6807200" y="1828800"/>
          <p14:tracePt t="74891" x="6997700" y="1828800"/>
          <p14:tracePt t="74909" x="7213600" y="1828800"/>
          <p14:tracePt t="74925" x="7435850" y="1822450"/>
          <p14:tracePt t="74941" x="7664450" y="1790700"/>
          <p14:tracePt t="74958" x="7823200" y="1790700"/>
          <p14:tracePt t="74976" x="8026400" y="1790700"/>
          <p14:tracePt t="74992" x="8197850" y="1790700"/>
          <p14:tracePt t="75008" x="8369300" y="1790700"/>
          <p14:tracePt t="75025" x="8509000" y="1790700"/>
          <p14:tracePt t="75042" x="8604250" y="1758950"/>
          <p14:tracePt t="75059" x="8661400" y="1752600"/>
          <p14:tracePt t="75075" x="8718550" y="1739900"/>
          <p14:tracePt t="75092" x="8839200" y="1739900"/>
          <p14:tracePt t="75108" x="9042400" y="1739900"/>
          <p14:tracePt t="75125" x="9277350" y="1739900"/>
          <p14:tracePt t="75142" x="9467850" y="1739900"/>
          <p14:tracePt t="75158" x="9594850" y="1727200"/>
          <p14:tracePt t="75175" x="9639300" y="1720850"/>
          <p14:tracePt t="75176" x="9652000" y="1720850"/>
          <p14:tracePt t="75191" x="9709150" y="1720850"/>
          <p14:tracePt t="75208" x="9772650" y="1720850"/>
          <p14:tracePt t="75225" x="9880600" y="1720850"/>
          <p14:tracePt t="75244" x="9975850" y="1708150"/>
          <p14:tracePt t="75258" x="10026650" y="1708150"/>
          <p14:tracePt t="75275" x="10058400" y="1695450"/>
          <p14:tracePt t="75292" x="10109200" y="1695450"/>
          <p14:tracePt t="75308" x="10217150" y="1701800"/>
          <p14:tracePt t="75325" x="10356850" y="1689100"/>
          <p14:tracePt t="75341" x="10477500" y="1689100"/>
          <p14:tracePt t="75358" x="10534650" y="1689100"/>
          <p14:tracePt t="75375" x="10547350" y="1689100"/>
          <p14:tracePt t="75496" x="10553700" y="1689100"/>
          <p14:tracePt t="75503" x="10560050" y="1701800"/>
          <p14:tracePt t="75509" x="10566400" y="1708150"/>
          <p14:tracePt t="75526" x="10598150" y="1720850"/>
          <p14:tracePt t="75544" x="10629900" y="1752600"/>
          <p14:tracePt t="75558" x="10642600" y="1758950"/>
          <p14:tracePt t="75574" x="10648950" y="1758950"/>
          <p14:tracePt t="75592" x="10648950" y="1765300"/>
          <p14:tracePt t="75608" x="10636250" y="1784350"/>
          <p14:tracePt t="75624" x="10541000" y="1803400"/>
          <p14:tracePt t="75641" x="10344150" y="1822450"/>
          <p14:tracePt t="75658" x="10039350" y="1835150"/>
          <p14:tracePt t="75676" x="9537700" y="1828800"/>
          <p14:tracePt t="75691" x="9182100" y="1828800"/>
          <p14:tracePt t="75708" x="8724900" y="1873250"/>
          <p14:tracePt t="75725" x="8496300" y="1898650"/>
          <p14:tracePt t="75743" x="8343900" y="1898650"/>
          <p14:tracePt t="75759" x="8242300" y="1898650"/>
          <p14:tracePt t="75775" x="8178800" y="1911350"/>
          <p14:tracePt t="75792" x="8108950" y="1917700"/>
          <p14:tracePt t="75808" x="8026400" y="1936750"/>
          <p14:tracePt t="75825" x="7994650" y="1949450"/>
          <p14:tracePt t="75841" x="7988300" y="1949450"/>
          <p14:tracePt t="75858" x="7988300" y="1955800"/>
          <p14:tracePt t="75891" x="7981950" y="1955800"/>
          <p14:tracePt t="75908" x="7975600" y="1955800"/>
          <p14:tracePt t="75925" x="7924800" y="1968500"/>
          <p14:tracePt t="75941" x="7867650" y="1974850"/>
          <p14:tracePt t="75958" x="7842250" y="1974850"/>
          <p14:tracePt t="75975" x="7829550" y="1974850"/>
          <p14:tracePt t="76069" x="7823200" y="1974850"/>
          <p14:tracePt t="76077" x="7810500" y="1981200"/>
          <p14:tracePt t="76081" x="7804150" y="1981200"/>
          <p14:tracePt t="76091" x="7778750" y="2000250"/>
          <p14:tracePt t="76108" x="7677150" y="2006600"/>
          <p14:tracePt t="76124" x="7505700" y="2006600"/>
          <p14:tracePt t="76141" x="7327900" y="2019300"/>
          <p14:tracePt t="76158" x="7137400" y="2032000"/>
          <p14:tracePt t="76175" x="6997700" y="2032000"/>
          <p14:tracePt t="76177" x="6972300" y="2032000"/>
          <p14:tracePt t="76191" x="6883400" y="2051050"/>
          <p14:tracePt t="76209" x="6705600" y="2051050"/>
          <p14:tracePt t="76225" x="6616700" y="2070100"/>
          <p14:tracePt t="76241" x="6559550" y="2076450"/>
          <p14:tracePt t="76259" x="6553200" y="2082800"/>
          <p14:tracePt t="76277" x="6565900" y="2082800"/>
          <p14:tracePt t="76291" x="6635750" y="2082800"/>
          <p14:tracePt t="76308" x="6807200" y="2057400"/>
          <p14:tracePt t="76325" x="7073900" y="2012950"/>
          <p14:tracePt t="76341" x="7404100" y="1987550"/>
          <p14:tracePt t="76358" x="7848600" y="1974850"/>
          <p14:tracePt t="76375" x="8261350" y="1962150"/>
          <p14:tracePt t="76391" x="8693150" y="1949450"/>
          <p14:tracePt t="76408" x="9093200" y="1943100"/>
          <p14:tracePt t="76424" x="9531350" y="1993900"/>
          <p14:tracePt t="76441" x="9785350" y="2006600"/>
          <p14:tracePt t="76458" x="9925050" y="2025650"/>
          <p14:tracePt t="76475" x="10007600" y="2044700"/>
          <p14:tracePt t="76493" x="10064750" y="2044700"/>
          <p14:tracePt t="76509" x="10083800" y="2044700"/>
          <p14:tracePt t="76525" x="10115550" y="2044700"/>
          <p14:tracePt t="76542" x="10185400" y="2025650"/>
          <p14:tracePt t="76558" x="10242550" y="1993900"/>
          <p14:tracePt t="76575" x="10274300" y="1968500"/>
          <p14:tracePt t="76592" x="10312400" y="1955800"/>
          <p14:tracePt t="76608" x="10388600" y="1955800"/>
          <p14:tracePt t="76624" x="10534650" y="1955800"/>
          <p14:tracePt t="76641" x="10687050" y="1955800"/>
          <p14:tracePt t="76658" x="10769600" y="1955800"/>
          <p14:tracePt t="76675" x="10807700" y="1955800"/>
          <p14:tracePt t="76762" x="10814050" y="1955800"/>
          <p14:tracePt t="76765" x="10820400" y="1955800"/>
          <p14:tracePt t="76775" x="10826750" y="1955800"/>
          <p14:tracePt t="76791" x="10833100" y="1955800"/>
          <p14:tracePt t="76808" x="10852150" y="1987550"/>
          <p14:tracePt t="76824" x="10858500" y="2038350"/>
          <p14:tracePt t="76841" x="10864850" y="2108200"/>
          <p14:tracePt t="76858" x="10877550" y="2165350"/>
          <p14:tracePt t="76875" x="10883900" y="2216150"/>
          <p14:tracePt t="76891" x="10883900" y="2260600"/>
          <p14:tracePt t="76908" x="10883900" y="2286000"/>
          <p14:tracePt t="76925" x="10871200" y="2343150"/>
          <p14:tracePt t="76941" x="10864850" y="2393950"/>
          <p14:tracePt t="76958" x="10833100" y="2438400"/>
          <p14:tracePt t="76976" x="10826750" y="2463800"/>
          <p14:tracePt t="76992" x="10826750" y="2476500"/>
          <p14:tracePt t="77009" x="10826750" y="2508250"/>
          <p14:tracePt t="77025" x="10826750" y="2584450"/>
          <p14:tracePt t="77042" x="10839450" y="2667000"/>
          <p14:tracePt t="77058" x="10839450" y="2781300"/>
          <p14:tracePt t="77075" x="10814050" y="2901950"/>
          <p14:tracePt t="77091" x="10807700" y="3003550"/>
          <p14:tracePt t="77108" x="10807700" y="3111500"/>
          <p14:tracePt t="77125" x="10826750" y="3181350"/>
          <p14:tracePt t="77141" x="10820400" y="3257550"/>
          <p14:tracePt t="77158" x="10833100" y="3282950"/>
          <p14:tracePt t="77191" x="10839450" y="3282950"/>
          <p14:tracePt t="77208" x="10864850" y="3282950"/>
          <p14:tracePt t="77254" x="10864850" y="3295650"/>
          <p14:tracePt t="77261" x="10864850" y="3302000"/>
          <p14:tracePt t="77357" x="10858500" y="3302000"/>
          <p14:tracePt t="77366" x="10852150" y="3302000"/>
          <p14:tracePt t="77374" x="10839450" y="3302000"/>
          <p14:tracePt t="77391" x="10782300" y="3302000"/>
          <p14:tracePt t="77408" x="10680700" y="3302000"/>
          <p14:tracePt t="77425" x="10502900" y="3308350"/>
          <p14:tracePt t="77441" x="10261600" y="3251200"/>
          <p14:tracePt t="77458" x="10096500" y="3213100"/>
          <p14:tracePt t="77474" x="9931400" y="3168650"/>
          <p14:tracePt t="77492" x="9690100" y="3162300"/>
          <p14:tracePt t="77509" x="9417050" y="3162300"/>
          <p14:tracePt t="77524" x="9131300" y="3162300"/>
          <p14:tracePt t="77542" x="8820150" y="3162300"/>
          <p14:tracePt t="77558" x="8566150" y="3162300"/>
          <p14:tracePt t="77574" x="8420100" y="3162300"/>
          <p14:tracePt t="77591" x="8318500" y="3162300"/>
          <p14:tracePt t="77608" x="8191500" y="3162300"/>
          <p14:tracePt t="77624" x="8051800" y="3162300"/>
          <p14:tracePt t="77641" x="7785100" y="3200400"/>
          <p14:tracePt t="77658" x="7537450" y="3244850"/>
          <p14:tracePt t="77675" x="7289800" y="3295650"/>
          <p14:tracePt t="77677" x="7213600" y="3321050"/>
          <p14:tracePt t="77691" x="7023100" y="3352800"/>
          <p14:tracePt t="77708" x="6800850" y="3352800"/>
          <p14:tracePt t="77725" x="6553200" y="3352800"/>
          <p14:tracePt t="77742" x="6381750" y="3365500"/>
          <p14:tracePt t="77758" x="6254750" y="3371850"/>
          <p14:tracePt t="77774" x="6153150" y="3390900"/>
          <p14:tracePt t="77791" x="6013450" y="3416300"/>
          <p14:tracePt t="77808" x="5886450" y="3441700"/>
          <p14:tracePt t="77825" x="5734050" y="3454400"/>
          <p14:tracePt t="77841" x="5600700" y="3441700"/>
          <p14:tracePt t="77858" x="5403850" y="3397250"/>
          <p14:tracePt t="77874" x="5264150" y="3359150"/>
          <p14:tracePt t="77891" x="5060950" y="3359150"/>
          <p14:tracePt t="77908" x="4889500" y="3359150"/>
          <p14:tracePt t="77925" x="4699000" y="3352800"/>
          <p14:tracePt t="77941" x="4521200" y="3321050"/>
          <p14:tracePt t="77958" x="4368800" y="3321050"/>
          <p14:tracePt t="77974" x="4248150" y="3321050"/>
          <p14:tracePt t="77991" x="4152900" y="3321050"/>
          <p14:tracePt t="78008" x="4108450" y="3321050"/>
          <p14:tracePt t="78024" x="4095750" y="3321050"/>
          <p14:tracePt t="78041" x="4076700" y="3321050"/>
          <p14:tracePt t="78058" x="4044950" y="3321050"/>
          <p14:tracePt t="78074" x="4006850" y="3302000"/>
          <p14:tracePt t="78091" x="3981450" y="3276600"/>
          <p14:tracePt t="78107" x="3924300" y="3251200"/>
          <p14:tracePt t="78124" x="3886200" y="3219450"/>
          <p14:tracePt t="78142" x="3867150" y="3181350"/>
          <p14:tracePt t="78158" x="3854450" y="3149600"/>
          <p14:tracePt t="78175" x="3854450" y="3117850"/>
          <p14:tracePt t="78191" x="3829050" y="3086100"/>
          <p14:tracePt t="78208" x="3803650" y="3041650"/>
          <p14:tracePt t="78225" x="3790950" y="3016250"/>
          <p14:tracePt t="78242" x="3765550" y="2959100"/>
          <p14:tracePt t="78257" x="3759200" y="2914650"/>
          <p14:tracePt t="78274" x="3746500" y="2838450"/>
          <p14:tracePt t="78292" x="3746500" y="2762250"/>
          <p14:tracePt t="78308" x="3746500" y="2692400"/>
          <p14:tracePt t="78326" x="3727450" y="2584450"/>
          <p14:tracePt t="78342" x="3727450" y="2501900"/>
          <p14:tracePt t="78358" x="3727450" y="2425700"/>
          <p14:tracePt t="78374" x="3727450" y="2343150"/>
          <p14:tracePt t="78391" x="3733800" y="2254250"/>
          <p14:tracePt t="78408" x="3752850" y="2171700"/>
          <p14:tracePt t="78425" x="3759200" y="2063750"/>
          <p14:tracePt t="78441" x="3759200" y="1974850"/>
          <p14:tracePt t="78457" x="3759200" y="1866900"/>
          <p14:tracePt t="78475" x="3759200" y="1778000"/>
          <p14:tracePt t="78493" x="3771900" y="1708150"/>
          <p14:tracePt t="78508" x="3790950" y="1638300"/>
          <p14:tracePt t="78526" x="3797300" y="1549400"/>
          <p14:tracePt t="78542" x="3816350" y="1479550"/>
          <p14:tracePt t="78558" x="3822700" y="1447800"/>
          <p14:tracePt t="78575" x="3841750" y="1397000"/>
          <p14:tracePt t="78592" x="3854450" y="1384300"/>
          <p14:tracePt t="78608" x="3860800" y="1377950"/>
          <p14:tracePt t="78625" x="3873500" y="1365250"/>
          <p14:tracePt t="78658" x="3892550" y="1403350"/>
          <p14:tracePt t="78674" x="3943350" y="1441450"/>
          <p14:tracePt t="78691" x="4019550" y="1466850"/>
          <p14:tracePt t="78707" x="4102100" y="1485900"/>
          <p14:tracePt t="78725" x="4178300" y="1504950"/>
          <p14:tracePt t="78742" x="4279900" y="1511300"/>
          <p14:tracePt t="78759" x="4381500" y="1524000"/>
          <p14:tracePt t="78775" x="4521200" y="1524000"/>
          <p14:tracePt t="78792" x="4705350" y="1524000"/>
          <p14:tracePt t="78808" x="4914900" y="1543050"/>
          <p14:tracePt t="78825" x="5118100" y="1555750"/>
          <p14:tracePt t="78841" x="5289550" y="1555750"/>
          <p14:tracePt t="78858" x="5530850" y="1555750"/>
          <p14:tracePt t="78875" x="5702300" y="1555750"/>
          <p14:tracePt t="78891" x="5924550" y="1555750"/>
          <p14:tracePt t="78908" x="6197600" y="1549400"/>
          <p14:tracePt t="78924" x="6527800" y="1511300"/>
          <p14:tracePt t="78941" x="6851650" y="1511300"/>
          <p14:tracePt t="78957" x="7200900" y="1473200"/>
          <p14:tracePt t="78974" x="7512050" y="1409700"/>
          <p14:tracePt t="78992" x="7645400" y="1403350"/>
          <p14:tracePt t="79008" x="7766050" y="1384300"/>
          <p14:tracePt t="79025" x="7886700" y="1371600"/>
          <p14:tracePt t="79042" x="8134350" y="1371600"/>
          <p14:tracePt t="79058" x="8394700" y="1377950"/>
          <p14:tracePt t="79075" x="8705850" y="1403350"/>
          <p14:tracePt t="79091" x="9010650" y="1416050"/>
          <p14:tracePt t="79108" x="9302750" y="1409700"/>
          <p14:tracePt t="79125" x="9544050" y="1409700"/>
          <p14:tracePt t="79142" x="9817100" y="1409700"/>
          <p14:tracePt t="79158" x="9969500" y="1390650"/>
          <p14:tracePt t="79174" x="10229850" y="1390650"/>
          <p14:tracePt t="79191" x="10344150" y="1377950"/>
          <p14:tracePt t="79208" x="10394950" y="1371600"/>
          <p14:tracePt t="79224" x="10414000" y="1371600"/>
          <p14:tracePt t="79259" x="10420350" y="1371600"/>
          <p14:tracePt t="79274" x="10458450" y="1371600"/>
          <p14:tracePt t="79293" x="10579100" y="1371600"/>
          <p14:tracePt t="79307" x="10661650" y="1371600"/>
          <p14:tracePt t="79324" x="10718800" y="1371600"/>
          <p14:tracePt t="79343" x="10750550" y="1371600"/>
          <p14:tracePt t="79374" x="10788650" y="1384300"/>
          <p14:tracePt t="79391" x="10820400" y="1409700"/>
          <p14:tracePt t="79408" x="10839450" y="1447800"/>
          <p14:tracePt t="79425" x="10839450" y="1517650"/>
          <p14:tracePt t="79442" x="10839450" y="1606550"/>
          <p14:tracePt t="79458" x="10826750" y="1682750"/>
          <p14:tracePt t="79474" x="10807700" y="1790700"/>
          <p14:tracePt t="79492" x="10782300" y="1885950"/>
          <p14:tracePt t="79508" x="10775950" y="1987550"/>
          <p14:tracePt t="79524" x="10775950" y="2089150"/>
          <p14:tracePt t="79541" x="10795000" y="2171700"/>
          <p14:tracePt t="79558" x="10820400" y="2286000"/>
          <p14:tracePt t="79575" x="10826750" y="2355850"/>
          <p14:tracePt t="79591" x="10788650" y="2470150"/>
          <p14:tracePt t="79609" x="10756900" y="2609850"/>
          <p14:tracePt t="79624" x="10756900" y="2749550"/>
          <p14:tracePt t="79641" x="10769600" y="2863850"/>
          <p14:tracePt t="79659" x="10807700" y="2965450"/>
          <p14:tracePt t="79674" x="10814050" y="3016250"/>
          <p14:tracePt t="79676" x="10826750" y="3022600"/>
          <p14:tracePt t="79691" x="10826750" y="3073400"/>
          <p14:tracePt t="79708" x="10826750" y="3111500"/>
          <p14:tracePt t="79724" x="10826750" y="3143250"/>
          <p14:tracePt t="79742" x="10826750" y="3149600"/>
          <p14:tracePt t="79798" x="10820400" y="3149600"/>
          <p14:tracePt t="79802" x="10814050" y="3149600"/>
          <p14:tracePt t="79807" x="10807700" y="3149600"/>
          <p14:tracePt t="79825" x="10737850" y="3136900"/>
          <p14:tracePt t="79841" x="10636250" y="3117850"/>
          <p14:tracePt t="79858" x="10458450" y="3098800"/>
          <p14:tracePt t="79874" x="10293350" y="3086100"/>
          <p14:tracePt t="79891" x="9912350" y="3086100"/>
          <p14:tracePt t="79908" x="9537700" y="3086100"/>
          <p14:tracePt t="79924" x="9144000" y="3086100"/>
          <p14:tracePt t="79941" x="8820150" y="3086100"/>
          <p14:tracePt t="79958" x="8420100" y="3086100"/>
          <p14:tracePt t="79974" x="8134350" y="3086100"/>
          <p14:tracePt t="79992" x="7823200" y="3086100"/>
          <p14:tracePt t="80009" x="7537450" y="3086100"/>
          <p14:tracePt t="80025" x="7245350" y="3086100"/>
          <p14:tracePt t="80043" x="6915150" y="3105150"/>
          <p14:tracePt t="80057" x="6724650" y="3149600"/>
          <p14:tracePt t="80074" x="6432550" y="3225800"/>
          <p14:tracePt t="80091" x="6108700" y="3302000"/>
          <p14:tracePt t="80108" x="5829300" y="3352800"/>
          <p14:tracePt t="80124" x="5537200" y="3359150"/>
          <p14:tracePt t="80141" x="5245100" y="3359150"/>
          <p14:tracePt t="80157" x="4972050" y="3359150"/>
          <p14:tracePt t="80174" x="4800600" y="3359150"/>
          <p14:tracePt t="80176" x="4768850" y="3359150"/>
          <p14:tracePt t="80191" x="4692650" y="3327400"/>
          <p14:tracePt t="80207" x="4660900" y="3321050"/>
          <p14:tracePt t="80224" x="4648200" y="3314700"/>
          <p14:tracePt t="80287" x="4648200" y="3308350"/>
          <p14:tracePt t="80292" x="4654550" y="3308350"/>
          <p14:tracePt t="80295" x="4673600" y="3295650"/>
          <p14:tracePt t="80308" x="4762500" y="3295650"/>
          <p14:tracePt t="80325" x="4933950" y="3289300"/>
          <p14:tracePt t="80341" x="5118100" y="3244850"/>
          <p14:tracePt t="80358" x="5314950" y="3187700"/>
          <p14:tracePt t="80374" x="5429250" y="3181350"/>
          <p14:tracePt t="80391" x="5537200" y="3149600"/>
          <p14:tracePt t="80407" x="5619750" y="3143250"/>
          <p14:tracePt t="80425" x="5683250" y="3111500"/>
          <p14:tracePt t="80441" x="5734050" y="3079750"/>
          <p14:tracePt t="80457" x="5803900" y="3022600"/>
          <p14:tracePt t="80474" x="5880100" y="2965450"/>
          <p14:tracePt t="80492" x="5937250" y="2876550"/>
          <p14:tracePt t="80508" x="5962650" y="2813050"/>
          <p14:tracePt t="80524" x="5975350" y="2768600"/>
          <p14:tracePt t="80541" x="5975350" y="2724150"/>
          <p14:tracePt t="80557" x="5975350" y="2705100"/>
          <p14:tracePt t="80632" x="5969000" y="2711450"/>
          <p14:tracePt t="80636" x="5969000" y="2717800"/>
          <p14:tracePt t="80641" x="5969000" y="2730500"/>
          <p14:tracePt t="80658" x="5969000" y="2755900"/>
          <p14:tracePt t="80674" x="5969000" y="2800350"/>
          <p14:tracePt t="80691" x="5969000" y="2813050"/>
          <p14:tracePt t="80707" x="5975350" y="2819400"/>
          <p14:tracePt t="80741" x="5962650" y="2819400"/>
          <p14:tracePt t="80757" x="5892800" y="2819400"/>
          <p14:tracePt t="80774" x="5778500" y="2806700"/>
          <p14:tracePt t="80791" x="5588000" y="2768600"/>
          <p14:tracePt t="80807" x="5467350" y="2768600"/>
          <p14:tracePt t="80825" x="5276850" y="2768600"/>
          <p14:tracePt t="80841" x="5162550" y="2755900"/>
          <p14:tracePt t="80858" x="5092700" y="2724150"/>
          <p14:tracePt t="80874" x="5086350" y="2692400"/>
          <p14:tracePt t="80891" x="5041900" y="2622550"/>
          <p14:tracePt t="80907" x="4972050" y="2527300"/>
          <p14:tracePt t="80924" x="4927600" y="2444750"/>
          <p14:tracePt t="80941" x="4857750" y="2343150"/>
          <p14:tracePt t="80957" x="4800600" y="2260600"/>
          <p14:tracePt t="80974" x="4768850" y="2209800"/>
          <p14:tracePt t="80992" x="4749800" y="2171700"/>
          <p14:tracePt t="81008" x="4749800" y="2165350"/>
          <p14:tracePt t="81026" x="4749800" y="2152650"/>
          <p14:tracePt t="81058" x="4749800" y="2139950"/>
          <p14:tracePt t="81074" x="4749800" y="2114550"/>
          <p14:tracePt t="81091" x="4737100" y="2076450"/>
          <p14:tracePt t="81107" x="4724400" y="2044700"/>
          <p14:tracePt t="81124" x="4705350" y="2000250"/>
          <p14:tracePt t="81141" x="4699000" y="1968500"/>
          <p14:tracePt t="81157" x="4667250" y="1936750"/>
          <p14:tracePt t="81174" x="4616450" y="1905000"/>
          <p14:tracePt t="81177" x="4597400" y="1885950"/>
          <p14:tracePt t="81191" x="4559300" y="1860550"/>
          <p14:tracePt t="81207" x="4546600" y="1835150"/>
          <p14:tracePt t="81247" x="4546600" y="1828800"/>
          <p14:tracePt t="81258" x="4546600" y="1822450"/>
          <p14:tracePt t="81274" x="4546600" y="1809750"/>
          <p14:tracePt t="81292" x="4565650" y="1784350"/>
          <p14:tracePt t="81307" x="4591050" y="1758950"/>
          <p14:tracePt t="81324" x="4629150" y="1733550"/>
          <p14:tracePt t="81341" x="4679950" y="1720850"/>
          <p14:tracePt t="81357" x="4749800" y="1720850"/>
          <p14:tracePt t="81374" x="4787900" y="1720850"/>
          <p14:tracePt t="81391" x="4813300" y="1720850"/>
          <p14:tracePt t="81407" x="4813300" y="1739900"/>
          <p14:tracePt t="81424" x="4813300" y="1765300"/>
          <p14:tracePt t="81441" x="4794250" y="1797050"/>
          <p14:tracePt t="81457" x="4756150" y="1816100"/>
          <p14:tracePt t="81474" x="4699000" y="1854200"/>
          <p14:tracePt t="81492" x="4654550" y="1885950"/>
          <p14:tracePt t="81508" x="4641850" y="1905000"/>
          <p14:tracePt t="81526" x="4641850" y="1930400"/>
          <p14:tracePt t="81541" x="4641850" y="1968500"/>
          <p14:tracePt t="81557" x="4679950" y="2006600"/>
          <p14:tracePt t="81574" x="4800600" y="2051050"/>
          <p14:tracePt t="81591" x="4965700" y="2044700"/>
          <p14:tracePt t="81607" x="5130800" y="2051050"/>
          <p14:tracePt t="81624" x="5334000" y="2057400"/>
          <p14:tracePt t="81641" x="5537200" y="2057400"/>
          <p14:tracePt t="81657" x="5708650" y="2057400"/>
          <p14:tracePt t="81674" x="5924550" y="2057400"/>
          <p14:tracePt t="81677" x="5962650" y="2057400"/>
          <p14:tracePt t="81691" x="6108700" y="2057400"/>
          <p14:tracePt t="81707" x="6223000" y="2057400"/>
          <p14:tracePt t="81724" x="6305550" y="2057400"/>
          <p14:tracePt t="81741" x="6318250" y="2057400"/>
          <p14:tracePt t="81759" x="6324600" y="2057400"/>
          <p14:tracePt t="81800" x="6330950" y="2070100"/>
          <p14:tracePt t="81807" x="6350000" y="2076450"/>
          <p14:tracePt t="81824" x="6388100" y="2089150"/>
          <p14:tracePt t="81841" x="6426200" y="2114550"/>
          <p14:tracePt t="81857" x="6457950" y="2127250"/>
          <p14:tracePt t="81874" x="6470650" y="2146300"/>
          <p14:tracePt t="81890" x="6483350" y="2152650"/>
          <p14:tracePt t="81907" x="6502400" y="2152650"/>
          <p14:tracePt t="81924" x="6534150" y="2159000"/>
          <p14:tracePt t="81941" x="6591300" y="2184400"/>
          <p14:tracePt t="81958" x="6673850" y="2209800"/>
          <p14:tracePt t="81974" x="6737350" y="2209800"/>
          <p14:tracePt t="81993" x="6756400" y="2209800"/>
          <p14:tracePt t="82007" x="6775450" y="2209800"/>
          <p14:tracePt t="82056" x="6781800" y="2222500"/>
          <p14:tracePt t="82063" x="6788150" y="2228850"/>
          <p14:tracePt t="82104" x="6794500" y="2228850"/>
          <p14:tracePt t="82112" x="6800850" y="2228850"/>
          <p14:tracePt t="82120" x="6813550" y="2228850"/>
          <p14:tracePt t="82124" x="6819900" y="2228850"/>
          <p14:tracePt t="82141" x="6845300" y="2241550"/>
          <p14:tracePt t="82157" x="6877050" y="2266950"/>
          <p14:tracePt t="82174" x="6896100" y="2273300"/>
          <p14:tracePt t="82192" x="6896100" y="2279650"/>
          <p14:tracePt t="82207" x="6908800" y="2286000"/>
          <p14:tracePt t="82224" x="6908800" y="2311400"/>
          <p14:tracePt t="82240" x="6921500" y="2317750"/>
          <p14:tracePt t="82258" x="6940550" y="2330450"/>
          <p14:tracePt t="82297" x="6940550" y="2343150"/>
          <p14:tracePt t="82307" x="6940550" y="2349500"/>
          <p14:tracePt t="82324" x="6940550" y="2355850"/>
          <p14:tracePt t="82341" x="6940550" y="2362200"/>
          <p14:tracePt t="82358" x="6927850" y="2387600"/>
          <p14:tracePt t="82374" x="6927850" y="2400300"/>
          <p14:tracePt t="82391" x="6927850" y="2432050"/>
          <p14:tracePt t="82407" x="6927850" y="2444750"/>
          <p14:tracePt t="82424" x="6915150" y="2470150"/>
          <p14:tracePt t="82517" x="6908800" y="2470150"/>
          <p14:tracePt t="82525" x="6902450" y="2470150"/>
          <p14:tracePt t="82533" x="6889750" y="2470150"/>
          <p14:tracePt t="82541" x="6883400" y="2463800"/>
          <p14:tracePt t="82557" x="6851650" y="2463800"/>
          <p14:tracePt t="82574" x="6838950" y="2476500"/>
          <p14:tracePt t="82591" x="6826250" y="2482850"/>
          <p14:tracePt t="82794" x="6832600" y="2482850"/>
          <p14:tracePt t="82822" x="6832600" y="2476500"/>
          <p14:tracePt t="82833" x="6832600" y="2470150"/>
          <p14:tracePt t="82841" x="6832600" y="2463800"/>
          <p14:tracePt t="82857" x="6832600" y="2444750"/>
          <p14:tracePt t="83149" x="6832600" y="2457450"/>
          <p14:tracePt t="83167" x="6832600" y="2463800"/>
          <p14:tracePt t="83173" x="6832600" y="2470150"/>
          <p14:tracePt t="83193" x="6838950" y="2470150"/>
          <p14:tracePt t="83201" x="6845300" y="2470150"/>
          <p14:tracePt t="83249" x="6858000" y="2470150"/>
          <p14:tracePt t="83253" x="6870700" y="2470150"/>
          <p14:tracePt t="83259" x="6877050" y="2470150"/>
          <p14:tracePt t="83274" x="6902450" y="2463800"/>
          <p14:tracePt t="83291" x="6921500" y="2451100"/>
          <p14:tracePt t="83307" x="6946900" y="2438400"/>
          <p14:tracePt t="83324" x="6972300" y="2413000"/>
          <p14:tracePt t="83340" x="6985000" y="2413000"/>
          <p14:tracePt t="83397" x="6985000" y="2419350"/>
          <p14:tracePt t="83405" x="6985000" y="2425700"/>
          <p14:tracePt t="83417" x="6991350" y="2432050"/>
          <p14:tracePt t="83425" x="7004050" y="2438400"/>
          <p14:tracePt t="83633" x="7004050" y="2432050"/>
          <p14:tracePt t="83637" x="7004050" y="2425700"/>
          <p14:tracePt t="83642" x="6997700" y="2413000"/>
          <p14:tracePt t="83657" x="6991350" y="2355850"/>
          <p14:tracePt t="83674" x="6978650" y="2298700"/>
          <p14:tracePt t="83677" x="6978650" y="2279650"/>
          <p14:tracePt t="83691" x="6959600" y="2216150"/>
          <p14:tracePt t="83707" x="6959600" y="2159000"/>
          <p14:tracePt t="83725" x="6959600" y="2114550"/>
          <p14:tracePt t="83740" x="6959600" y="2101850"/>
          <p14:tracePt t="83757" x="6959600" y="2089150"/>
          <p14:tracePt t="83801" x="6953250" y="2082800"/>
          <p14:tracePt t="83809" x="6953250" y="2076450"/>
          <p14:tracePt t="83829" x="6953250" y="2070100"/>
          <p14:tracePt t="83840" x="6953250" y="2063750"/>
          <p14:tracePt t="83857" x="6959600" y="2063750"/>
          <p14:tracePt t="83874" x="6972300" y="2044700"/>
          <p14:tracePt t="83891" x="6972300" y="2025650"/>
          <p14:tracePt t="83907" x="6972300" y="2006600"/>
          <p14:tracePt t="83924" x="6972300" y="2000250"/>
          <p14:tracePt t="84001" x="6972300" y="1993900"/>
          <p14:tracePt t="84010" x="6972300" y="1987550"/>
          <p14:tracePt t="84017" x="6972300" y="1974850"/>
          <p14:tracePt t="84024" x="6978650" y="1974850"/>
          <p14:tracePt t="84041" x="6991350" y="1949450"/>
          <p14:tracePt t="84057" x="6991350" y="1930400"/>
          <p14:tracePt t="84074" x="6991350" y="1911350"/>
          <p14:tracePt t="84125" x="6991350" y="1898650"/>
          <p14:tracePt t="84486" x="6997700" y="1905000"/>
          <p14:tracePt t="84490" x="6997700" y="1917700"/>
          <p14:tracePt t="84494" x="7004050" y="1924050"/>
          <p14:tracePt t="84507" x="7004050" y="1955800"/>
          <p14:tracePt t="84523" x="7023100" y="2012950"/>
          <p14:tracePt t="84540" x="7042150" y="2076450"/>
          <p14:tracePt t="84557" x="7042150" y="2139950"/>
          <p14:tracePt t="84574" x="7054850" y="2152650"/>
          <p14:tracePt t="84591" x="7054850" y="2178050"/>
          <p14:tracePt t="84607" x="7054850" y="2190750"/>
          <p14:tracePt t="84624" x="7061200" y="2209800"/>
          <p14:tracePt t="84640" x="7067550" y="2222500"/>
          <p14:tracePt t="84657" x="7092950" y="2254250"/>
          <p14:tracePt t="84674" x="7099300" y="2279650"/>
          <p14:tracePt t="84675" x="7099300" y="2286000"/>
          <p14:tracePt t="84690" x="7105650" y="2317750"/>
          <p14:tracePt t="84707" x="7118350" y="2336800"/>
          <p14:tracePt t="84724" x="7118350" y="2362200"/>
          <p14:tracePt t="84741" x="7118350" y="2419350"/>
          <p14:tracePt t="84758" x="7118350" y="2451100"/>
          <p14:tracePt t="84774" x="7118350" y="2463800"/>
          <p14:tracePt t="84790" x="7118350" y="2482850"/>
          <p14:tracePt t="84807" x="7105650" y="2489200"/>
          <p14:tracePt t="84870" x="7099300" y="2489200"/>
          <p14:tracePt t="84874" x="7099300" y="2495550"/>
          <p14:tracePt t="84878" x="7092950" y="2495550"/>
          <p14:tracePt t="84891" x="7092950" y="2501900"/>
          <p14:tracePt t="84907" x="7073900" y="2501900"/>
          <p14:tracePt t="84924" x="7067550" y="2508250"/>
          <p14:tracePt t="84940" x="7061200" y="2520950"/>
          <p14:tracePt t="85099" x="7054850" y="2520950"/>
          <p14:tracePt t="85107" x="7048500" y="2514600"/>
          <p14:tracePt t="85114" x="7048500" y="2508250"/>
          <p14:tracePt t="85296" x="7035800" y="2501900"/>
          <p14:tracePt t="85302" x="7029450" y="2495550"/>
          <p14:tracePt t="85310" x="7023100" y="2495550"/>
          <p14:tracePt t="85323" x="7010400" y="2495550"/>
          <p14:tracePt t="85341" x="6997700" y="2495550"/>
          <p14:tracePt t="85399" x="6991350" y="2495550"/>
          <p14:tracePt t="85406" x="6985000" y="2495550"/>
          <p14:tracePt t="85411" x="6985000" y="2501900"/>
          <p14:tracePt t="85482" x="6978650" y="2501900"/>
          <p14:tracePt t="85491" x="6972300" y="2501900"/>
          <p14:tracePt t="85496" x="6959600" y="2501900"/>
          <p14:tracePt t="85508" x="6946900" y="2495550"/>
          <p14:tracePt t="85524" x="6921500" y="2476500"/>
          <p14:tracePt t="85540" x="6896100" y="2476500"/>
          <p14:tracePt t="85557" x="6877050" y="2470150"/>
          <p14:tracePt t="85574" x="6864350" y="2463800"/>
          <p14:tracePt t="85591" x="6858000" y="2463800"/>
          <p14:tracePt t="85607" x="6845300" y="2463800"/>
          <p14:tracePt t="85624" x="6838950" y="2463800"/>
          <p14:tracePt t="85640" x="6832600" y="2470150"/>
          <p14:tracePt t="85657" x="6819900" y="2482850"/>
          <p14:tracePt t="85674" x="6800850" y="2489200"/>
          <p14:tracePt t="85690" x="6794500" y="2501900"/>
          <p14:tracePt t="85931" x="6807200" y="2501900"/>
          <p14:tracePt t="85968" x="6813550" y="2501900"/>
          <p14:tracePt t="85974" x="6819900" y="2501900"/>
          <p14:tracePt t="86043" x="6819900" y="2495550"/>
          <p14:tracePt t="86122" x="6826250" y="2495550"/>
          <p14:tracePt t="86130" x="6832600" y="2495550"/>
          <p14:tracePt t="86287" x="6832600" y="2489200"/>
          <p14:tracePt t="86295" x="6832600" y="2476500"/>
          <p14:tracePt t="86307" x="6838950" y="2476500"/>
          <p14:tracePt t="86315" x="6851650" y="2476500"/>
          <p14:tracePt t="86324" x="6877050" y="2463800"/>
          <p14:tracePt t="86340" x="6896100" y="2444750"/>
          <p14:tracePt t="86422" x="6896100" y="2451100"/>
          <p14:tracePt t="86427" x="6896100" y="2457450"/>
          <p14:tracePt t="86440" x="6889750" y="2476500"/>
          <p14:tracePt t="86457" x="6858000" y="2495550"/>
          <p14:tracePt t="86473" x="6838950" y="2514600"/>
          <p14:tracePt t="86490" x="6800850" y="2540000"/>
          <p14:tracePt t="86507" x="6769100" y="2559050"/>
          <p14:tracePt t="86524" x="6743700" y="2578100"/>
          <p14:tracePt t="86541" x="6718300" y="2616200"/>
          <p14:tracePt t="86557" x="6705600" y="2667000"/>
          <p14:tracePt t="86576" x="6680200" y="2730500"/>
          <p14:tracePt t="86592" x="6661150" y="2787650"/>
          <p14:tracePt t="86607" x="6642100" y="2851150"/>
          <p14:tracePt t="86623" x="6642100" y="2901950"/>
          <p14:tracePt t="86640" x="6642100" y="2921000"/>
          <p14:tracePt t="86657" x="6642100" y="2946400"/>
          <p14:tracePt t="86674" x="6642100" y="2978150"/>
          <p14:tracePt t="86676" x="6642100" y="2984500"/>
          <p14:tracePt t="86690" x="6654800" y="3016250"/>
          <p14:tracePt t="86707" x="6661150" y="3060700"/>
          <p14:tracePt t="86723" x="6686550" y="3143250"/>
          <p14:tracePt t="86740" x="6731000" y="3206750"/>
          <p14:tracePt t="86757" x="6775450" y="3244850"/>
          <p14:tracePt t="86774" x="6813550" y="3276600"/>
          <p14:tracePt t="86792" x="6845300" y="3289300"/>
          <p14:tracePt t="86807" x="6851650" y="3289300"/>
          <p14:tracePt t="86824" x="6870700" y="3289300"/>
          <p14:tracePt t="86841" x="6877050" y="3289300"/>
          <p14:tracePt t="86857" x="6889750" y="3289300"/>
          <p14:tracePt t="86874" x="6927850" y="3257550"/>
          <p14:tracePt t="86891" x="6978650" y="3219450"/>
          <p14:tracePt t="86907" x="7048500" y="3175000"/>
          <p14:tracePt t="86923" x="7080250" y="3162300"/>
          <p14:tracePt t="86940" x="7080250" y="3155950"/>
          <p14:tracePt t="87047" x="7086600" y="3155950"/>
          <p14:tracePt t="87055" x="7092950" y="3155950"/>
          <p14:tracePt t="87063" x="7092950" y="3143250"/>
          <p14:tracePt t="87074" x="7092950" y="3136900"/>
          <p14:tracePt t="87090" x="7099300" y="3130550"/>
          <p14:tracePt t="87108" x="7124700" y="3117850"/>
          <p14:tracePt t="87124" x="7124700" y="3105150"/>
          <p14:tracePt t="87532" x="7131050" y="3105150"/>
          <p14:tracePt t="87536" x="7137400" y="3105150"/>
          <p14:tracePt t="87540" x="7156450" y="3105150"/>
          <p14:tracePt t="87556" x="7194550" y="3098800"/>
          <p14:tracePt t="87575" x="7264400" y="3092450"/>
          <p14:tracePt t="87592" x="7321550" y="3092450"/>
          <p14:tracePt t="87607" x="7334250" y="3073400"/>
          <p14:tracePt t="87624" x="7340600" y="3073400"/>
          <p14:tracePt t="87640" x="7346950" y="3067050"/>
          <p14:tracePt t="87657" x="7372350" y="3054350"/>
          <p14:tracePt t="87673" x="7454900" y="3035300"/>
          <p14:tracePt t="87676" x="7480300" y="3035300"/>
          <p14:tracePt t="87690" x="7581900" y="3016250"/>
          <p14:tracePt t="87707" x="7734300" y="2965450"/>
          <p14:tracePt t="87723" x="7778750" y="2959100"/>
          <p14:tracePt t="87740" x="7804150" y="2940050"/>
          <p14:tracePt t="87757" x="7804150" y="2927350"/>
          <p14:tracePt t="87774" x="7810500" y="2895600"/>
          <p14:tracePt t="87790" x="7816850" y="2851150"/>
          <p14:tracePt t="87807" x="7816850" y="2794000"/>
          <p14:tracePt t="87823" x="7816850" y="2736850"/>
          <p14:tracePt t="87840" x="7816850" y="2679700"/>
          <p14:tracePt t="87857" x="7810500" y="2628900"/>
          <p14:tracePt t="87874" x="7810500" y="2559050"/>
          <p14:tracePt t="87890" x="7810500" y="2501900"/>
          <p14:tracePt t="87908" x="7791450" y="2457450"/>
          <p14:tracePt t="87923" x="7804150" y="2425700"/>
          <p14:tracePt t="87940" x="7816850" y="2381250"/>
          <p14:tracePt t="87957" x="7823200" y="2362200"/>
          <p14:tracePt t="87973" x="7829550" y="2355850"/>
          <p14:tracePt t="87990" x="7848600" y="2349500"/>
          <p14:tracePt t="88007" x="7880350" y="2324100"/>
          <p14:tracePt t="88024" x="7950200" y="2305050"/>
          <p14:tracePt t="88040" x="7956550" y="2305050"/>
          <p14:tracePt t="88057" x="7969250" y="2305050"/>
          <p14:tracePt t="88073" x="7981950" y="2292350"/>
          <p14:tracePt t="88092" x="7988300" y="2292350"/>
          <p14:tracePt t="88107" x="7994650" y="2292350"/>
          <p14:tracePt t="88124" x="8007350" y="2286000"/>
          <p14:tracePt t="88140" x="8032750" y="2273300"/>
          <p14:tracePt t="88157" x="8089900" y="2260600"/>
          <p14:tracePt t="88173" x="8134350" y="2241550"/>
          <p14:tracePt t="88176" x="8134350" y="2235200"/>
          <p14:tracePt t="88190" x="8153400" y="2222500"/>
          <p14:tracePt t="88206" x="8166100" y="2216150"/>
          <p14:tracePt t="88223" x="8166100" y="2197100"/>
          <p14:tracePt t="88261" x="8178800" y="2209800"/>
          <p14:tracePt t="88273" x="8185150" y="2216150"/>
          <p14:tracePt t="88291" x="8197850" y="2235200"/>
          <p14:tracePt t="88306" x="8204200" y="2266950"/>
          <p14:tracePt t="88323" x="8204200" y="2336800"/>
          <p14:tracePt t="88342" x="8204200" y="2362200"/>
          <p14:tracePt t="88357" x="8204200" y="2387600"/>
          <p14:tracePt t="88373" x="8210550" y="2413000"/>
          <p14:tracePt t="88390" x="8210550" y="2425700"/>
          <p14:tracePt t="88406" x="8210550" y="2438400"/>
          <p14:tracePt t="88487" x="8210550" y="2451100"/>
          <p14:tracePt t="88492" x="8204200" y="2451100"/>
          <p14:tracePt t="88495" x="8204200" y="2457450"/>
          <p14:tracePt t="88777" x="8197850" y="2457450"/>
          <p14:tracePt t="88781" x="8191500" y="2457450"/>
          <p14:tracePt t="88791" x="8153400" y="2438400"/>
          <p14:tracePt t="88806" x="8102600" y="2400300"/>
          <p14:tracePt t="88823" x="8064500" y="2355850"/>
          <p14:tracePt t="88840" x="8039100" y="2286000"/>
          <p14:tracePt t="88856" x="8032750" y="2222500"/>
          <p14:tracePt t="88874" x="8051800" y="2139950"/>
          <p14:tracePt t="88890" x="8070850" y="2044700"/>
          <p14:tracePt t="88907" x="8096250" y="1974850"/>
          <p14:tracePt t="88923" x="8102600" y="1924050"/>
          <p14:tracePt t="88940" x="8102600" y="1898650"/>
          <p14:tracePt t="88957" x="8121650" y="1898650"/>
          <p14:tracePt t="88990" x="8140700" y="1892300"/>
          <p14:tracePt t="89006" x="8178800" y="1885950"/>
          <p14:tracePt t="89024" x="8204200" y="1879600"/>
          <p14:tracePt t="89041" x="8210550" y="1879600"/>
          <p14:tracePt t="89249" x="8204200" y="1879600"/>
          <p14:tracePt t="89253" x="8197850" y="1879600"/>
          <p14:tracePt t="89258" x="8185150" y="1879600"/>
          <p14:tracePt t="89273" x="8147050" y="1911350"/>
          <p14:tracePt t="89290" x="8077200" y="1955800"/>
          <p14:tracePt t="89307" x="8001000" y="2019300"/>
          <p14:tracePt t="89323" x="7943850" y="2095500"/>
          <p14:tracePt t="89340" x="7905750" y="2178050"/>
          <p14:tracePt t="89356" x="7899400" y="2266950"/>
          <p14:tracePt t="89373" x="7899400" y="2336800"/>
          <p14:tracePt t="89390" x="7924800" y="2374900"/>
          <p14:tracePt t="89407" x="7950200" y="2406650"/>
          <p14:tracePt t="89423" x="7956550" y="2406650"/>
          <p14:tracePt t="89456" x="7975600" y="2406650"/>
          <p14:tracePt t="89473" x="7981950" y="2406650"/>
          <p14:tracePt t="89581" x="7994650" y="2406650"/>
          <p14:tracePt t="89589" x="8001000" y="2406650"/>
          <p14:tracePt t="89666" x="8001000" y="2413000"/>
          <p14:tracePt t="89673" x="8001000" y="2425700"/>
          <p14:tracePt t="89677" x="8001000" y="2432050"/>
          <p14:tracePt t="89690" x="8001000" y="2438400"/>
          <p14:tracePt t="89707" x="8001000" y="2451100"/>
          <p14:tracePt t="90050" x="8001000" y="2457450"/>
          <p14:tracePt t="90058" x="8001000" y="2470150"/>
          <p14:tracePt t="90305" x="7988300" y="2470150"/>
          <p14:tracePt t="90309" x="7981950" y="2470150"/>
          <p14:tracePt t="90324" x="7950200" y="2476500"/>
          <p14:tracePt t="90341" x="7854950" y="2533650"/>
          <p14:tracePt t="90356" x="7848600" y="2540000"/>
          <p14:tracePt t="90373" x="7835900" y="2540000"/>
          <p14:tracePt t="90530" x="7842250" y="2540000"/>
          <p14:tracePt t="90541" x="7842250" y="2533650"/>
          <p14:tracePt t="90545" x="7848600" y="2533650"/>
          <p14:tracePt t="90556" x="7867650" y="2527300"/>
          <p14:tracePt t="90573" x="7886700" y="2514600"/>
          <p14:tracePt t="90607" x="7905750" y="2501900"/>
          <p14:tracePt t="90623" x="7918450" y="2501900"/>
          <p14:tracePt t="90640" x="7956550" y="2501900"/>
          <p14:tracePt t="90657" x="8001000" y="2501900"/>
          <p14:tracePt t="90673" x="8013700" y="2501900"/>
          <p14:tracePt t="91044" x="8007350" y="2501900"/>
          <p14:tracePt t="91050" x="8001000" y="2501900"/>
          <p14:tracePt t="91057" x="7994650" y="2501900"/>
          <p14:tracePt t="91074" x="7962900" y="2501900"/>
          <p14:tracePt t="91090" x="7950200" y="2501900"/>
          <p14:tracePt t="91106" x="7924800" y="2501900"/>
          <p14:tracePt t="91123" x="7912100" y="2508250"/>
          <p14:tracePt t="91139" x="7874000" y="2533650"/>
          <p14:tracePt t="91156" x="7804150" y="2552700"/>
          <p14:tracePt t="91173" x="7740650" y="2571750"/>
          <p14:tracePt t="91175" x="7734300" y="2578100"/>
          <p14:tracePt t="91190" x="7689850" y="2622550"/>
          <p14:tracePt t="91206" x="7626350" y="2724150"/>
          <p14:tracePt t="91223" x="7569200" y="2813050"/>
          <p14:tracePt t="91240" x="7550150" y="2882900"/>
          <p14:tracePt t="91257" x="7531100" y="2933700"/>
          <p14:tracePt t="91275" x="7531100" y="2959100"/>
          <p14:tracePt t="91290" x="7556500" y="2971800"/>
          <p14:tracePt t="91306" x="7588250" y="2984500"/>
          <p14:tracePt t="91323" x="7626350" y="3009900"/>
          <p14:tracePt t="91340" x="7645400" y="3016250"/>
          <p14:tracePt t="91357" x="7677150" y="3028950"/>
          <p14:tracePt t="91373" x="7740650" y="3067050"/>
          <p14:tracePt t="91391" x="7829550" y="3117850"/>
          <p14:tracePt t="91406" x="7893050" y="3149600"/>
          <p14:tracePt t="91423" x="7924800" y="3162300"/>
          <p14:tracePt t="91440" x="7931150" y="3168650"/>
          <p14:tracePt t="91456" x="7943850" y="3187700"/>
          <p14:tracePt t="91522" x="7950200" y="3187700"/>
          <p14:tracePt t="91526" x="7962900" y="3187700"/>
          <p14:tracePt t="91540" x="7981950" y="3187700"/>
          <p14:tracePt t="91557" x="8007350" y="3187700"/>
          <p14:tracePt t="91573" x="8013700" y="3187700"/>
          <p14:tracePt t="91592" x="8020050" y="3187700"/>
          <p14:tracePt t="91606" x="8045450" y="3187700"/>
          <p14:tracePt t="91623" x="8064500" y="3187700"/>
          <p14:tracePt t="91687" x="8077200" y="3187700"/>
          <p14:tracePt t="91690" x="8083550" y="3187700"/>
          <p14:tracePt t="91694" x="8089900" y="3187700"/>
          <p14:tracePt t="91706" x="8102600" y="3181350"/>
          <p14:tracePt t="91723" x="8153400" y="3175000"/>
          <p14:tracePt t="91740" x="8159750" y="3175000"/>
          <p14:tracePt t="91756" x="8159750" y="3168650"/>
          <p14:tracePt t="91773" x="8172450" y="3155950"/>
          <p14:tracePt t="91791" x="8204200" y="3136900"/>
          <p14:tracePt t="91807" x="8204200" y="3130550"/>
          <p14:tracePt t="91990" x="8197850" y="3136900"/>
          <p14:tracePt t="92314" x="8197850" y="3130550"/>
          <p14:tracePt t="92555" x="8191500" y="3130550"/>
          <p14:tracePt t="92563" x="8178800" y="3130550"/>
          <p14:tracePt t="92583" x="8172450" y="3130550"/>
          <p14:tracePt t="92592" x="8166100" y="3130550"/>
          <p14:tracePt t="92607" x="8153400" y="3136900"/>
          <p14:tracePt t="92639" x="8128000" y="3136900"/>
          <p14:tracePt t="92656" x="8121650" y="3136900"/>
          <p14:tracePt t="92673" x="8121650" y="3130550"/>
          <p14:tracePt t="93048" x="8121650" y="3124200"/>
          <p14:tracePt t="93052" x="8115300" y="3117850"/>
          <p14:tracePt t="93056" x="8115300" y="3105150"/>
          <p14:tracePt t="93073" x="8102600" y="3079750"/>
          <p14:tracePt t="93089" x="8089900" y="3048000"/>
          <p14:tracePt t="93106" x="8064500" y="3016250"/>
          <p14:tracePt t="93123" x="8045450" y="2997200"/>
          <p14:tracePt t="93140" x="8045450" y="2978150"/>
          <p14:tracePt t="93356" x="8045450" y="2990850"/>
          <p14:tracePt t="93364" x="8045450" y="2997200"/>
          <p14:tracePt t="93373" x="8045450" y="3003550"/>
          <p14:tracePt t="93390" x="8045450" y="3016250"/>
          <p14:tracePt t="93423" x="8045450" y="3035300"/>
          <p14:tracePt t="93492" x="8045450" y="3041650"/>
          <p14:tracePt t="93499" x="8045450" y="3048000"/>
          <p14:tracePt t="93611" x="8039100" y="3048000"/>
          <p14:tracePt t="93619" x="8026400" y="3048000"/>
          <p14:tracePt t="93663" x="8020050" y="3048000"/>
          <p14:tracePt t="93672" x="8013700" y="3048000"/>
          <p14:tracePt t="93716" x="8007350" y="3048000"/>
          <p14:tracePt t="93724" x="8001000" y="3048000"/>
          <p14:tracePt t="93748" x="8001000" y="3054350"/>
          <p14:tracePt t="93755" x="8001000" y="3067050"/>
          <p14:tracePt t="93783" x="7988300" y="3067050"/>
          <p14:tracePt t="93825" x="7981950" y="3067050"/>
          <p14:tracePt t="93832" x="7975600" y="3067050"/>
          <p14:tracePt t="94056" x="7975600" y="3073400"/>
          <p14:tracePt t="94060" x="7969250" y="3073400"/>
          <p14:tracePt t="94073" x="7962900" y="3079750"/>
          <p14:tracePt t="94092" x="7931150" y="3092450"/>
          <p14:tracePt t="94108" x="7905750" y="3111500"/>
          <p14:tracePt t="94122" x="7886700" y="3111500"/>
          <p14:tracePt t="94139" x="7854950" y="3111500"/>
          <p14:tracePt t="94156" x="7823200" y="3105150"/>
          <p14:tracePt t="94173" x="7778750" y="3098800"/>
          <p14:tracePt t="94176" x="7772400" y="3098800"/>
          <p14:tracePt t="94189" x="7721600" y="3098800"/>
          <p14:tracePt t="94206" x="7639050" y="3111500"/>
          <p14:tracePt t="94223" x="7493000" y="3143250"/>
          <p14:tracePt t="94239" x="7397750" y="3149600"/>
          <p14:tracePt t="94256" x="7239000" y="3149600"/>
          <p14:tracePt t="94273" x="7124700" y="3149600"/>
          <p14:tracePt t="94289" x="6991350" y="3149600"/>
          <p14:tracePt t="94308" x="6756400" y="3149600"/>
          <p14:tracePt t="94324" x="6584950" y="3149600"/>
          <p14:tracePt t="94340" x="6451600" y="3149600"/>
          <p14:tracePt t="94356" x="6381750" y="3168650"/>
          <p14:tracePt t="94373" x="6330950" y="3187700"/>
          <p14:tracePt t="94390" x="6286500" y="3187700"/>
          <p14:tracePt t="94406" x="6229350" y="3187700"/>
          <p14:tracePt t="94422" x="6153150" y="3187700"/>
          <p14:tracePt t="94439" x="6057900" y="3181350"/>
          <p14:tracePt t="94456" x="5981700" y="3175000"/>
          <p14:tracePt t="94473" x="5943600" y="3175000"/>
          <p14:tracePt t="94489" x="5918200" y="3175000"/>
          <p14:tracePt t="94506" x="5886450" y="3175000"/>
          <p14:tracePt t="94524" x="5822950" y="3175000"/>
          <p14:tracePt t="94540" x="5734050" y="3175000"/>
          <p14:tracePt t="94557" x="5664200" y="3175000"/>
          <p14:tracePt t="94573" x="5607050" y="3175000"/>
          <p14:tracePt t="94589" x="5588000" y="3175000"/>
          <p14:tracePt t="94606" x="5562600" y="3175000"/>
          <p14:tracePt t="94624" x="5518150" y="3168650"/>
          <p14:tracePt t="94639" x="5454650" y="3155950"/>
          <p14:tracePt t="94656" x="5384800" y="3136900"/>
          <p14:tracePt t="94673" x="5308600" y="3111500"/>
          <p14:tracePt t="94676" x="5289550" y="3117850"/>
          <p14:tracePt t="94689" x="5264150" y="3136900"/>
          <p14:tracePt t="94724" x="5257800" y="3136900"/>
          <p14:tracePt t="94739" x="5245100" y="3136900"/>
          <p14:tracePt t="94756" x="5238750" y="3124200"/>
          <p14:tracePt t="94773" x="5194300" y="3117850"/>
          <p14:tracePt t="94789" x="5156200" y="3111500"/>
          <p14:tracePt t="94806" x="5143500" y="3111500"/>
          <p14:tracePt t="94823" x="5130800" y="3111500"/>
          <p14:tracePt t="94841" x="5118100" y="3111500"/>
          <p14:tracePt t="94856" x="5060950" y="3111500"/>
          <p14:tracePt t="94872" x="4978400" y="3092450"/>
          <p14:tracePt t="94889" x="4870450" y="3060700"/>
          <p14:tracePt t="94906" x="4787900" y="3035300"/>
          <p14:tracePt t="94922" x="4749800" y="3028950"/>
          <p14:tracePt t="94939" x="4749800" y="3022600"/>
          <p14:tracePt t="94956" x="4743450" y="3022600"/>
          <p14:tracePt t="94972" x="4737100" y="3022600"/>
          <p14:tracePt t="94989" x="4718050" y="3003550"/>
          <p14:tracePt t="95342" x="4718050" y="3016250"/>
          <p14:tracePt t="95344" x="4711700" y="3022600"/>
          <p14:tracePt t="95357" x="4705350" y="3028950"/>
          <p14:tracePt t="95373" x="4699000" y="3028950"/>
          <p14:tracePt t="95389" x="4673600" y="3041650"/>
          <p14:tracePt t="95406" x="4622800" y="3041650"/>
          <p14:tracePt t="95422" x="4578350" y="3041650"/>
          <p14:tracePt t="95439" x="4527550" y="3054350"/>
          <p14:tracePt t="95456" x="4483100" y="3067050"/>
          <p14:tracePt t="95472" x="4483100" y="3073400"/>
          <p14:tracePt t="95805" x="4476750" y="3073400"/>
          <p14:tracePt t="95813" x="4464050" y="3073400"/>
          <p14:tracePt t="95822" x="4457700" y="3073400"/>
          <p14:tracePt t="95839" x="4413250" y="3073400"/>
          <p14:tracePt t="95856" x="4362450" y="3098800"/>
          <p14:tracePt t="95872" x="4254500" y="3124200"/>
          <p14:tracePt t="95890" x="4203700" y="3143250"/>
          <p14:tracePt t="95906" x="4171950" y="3155950"/>
          <p14:tracePt t="95977" x="4178300" y="3155950"/>
          <p14:tracePt t="95985" x="4191000" y="3155950"/>
          <p14:tracePt t="95990" x="4197350" y="3155950"/>
          <p14:tracePt t="96006" x="4241800" y="3143250"/>
          <p14:tracePt t="96023" x="4330700" y="3105150"/>
          <p14:tracePt t="96039" x="4470400" y="3073400"/>
          <p14:tracePt t="96058" x="4648200" y="3035300"/>
          <p14:tracePt t="96073" x="4724400" y="3003550"/>
          <p14:tracePt t="96089" x="4775200" y="2997200"/>
          <p14:tracePt t="96106" x="4806950" y="2978150"/>
          <p14:tracePt t="96139" x="4826000" y="2978150"/>
          <p14:tracePt t="96156" x="4851400" y="2978150"/>
          <p14:tracePt t="96225" x="4845050" y="2978150"/>
          <p14:tracePt t="96229" x="4832350" y="2978150"/>
          <p14:tracePt t="96239" x="4806950" y="2978150"/>
          <p14:tracePt t="96257" x="4737100" y="2990850"/>
          <p14:tracePt t="96272" x="4648200" y="3022600"/>
          <p14:tracePt t="96289" x="4489450" y="3073400"/>
          <p14:tracePt t="96305" x="4387850" y="3098800"/>
          <p14:tracePt t="96322" x="4311650" y="3117850"/>
          <p14:tracePt t="96340" x="4298950" y="3124200"/>
          <p14:tracePt t="96409" x="4292600" y="3124200"/>
          <p14:tracePt t="96417" x="4286250" y="3124200"/>
          <p14:tracePt t="96422" x="4279900" y="3124200"/>
          <p14:tracePt t="96439" x="4254500" y="3143250"/>
          <p14:tracePt t="96456" x="4222750" y="3149600"/>
          <p14:tracePt t="96472" x="4210050" y="3155950"/>
          <p14:tracePt t="96606" x="4216400" y="3155950"/>
          <p14:tracePt t="96609" x="4222750" y="3155950"/>
          <p14:tracePt t="96622" x="4241800" y="3155950"/>
          <p14:tracePt t="96639" x="4248150" y="3143250"/>
          <p14:tracePt t="96656" x="4260850" y="3130550"/>
          <p14:tracePt t="96757" x="4273550" y="3130550"/>
          <p14:tracePt t="96765" x="4279900" y="3124200"/>
          <p14:tracePt t="96773" x="4279900" y="3117850"/>
          <p14:tracePt t="97442" x="4292600" y="3117850"/>
          <p14:tracePt t="97446" x="4311650" y="3117850"/>
          <p14:tracePt t="97456" x="4356100" y="3130550"/>
          <p14:tracePt t="97472" x="4419600" y="3130550"/>
          <p14:tracePt t="97489" x="4451350" y="3130550"/>
          <p14:tracePt t="97902" x="4451350" y="3124200"/>
          <p14:tracePt t="97907" x="4457700" y="3124200"/>
          <p14:tracePt t="97914" x="4464050" y="3124200"/>
          <p14:tracePt t="97922" x="4464050" y="3111500"/>
          <p14:tracePt t="97939" x="4464050" y="3105150"/>
          <p14:tracePt t="97956" x="4464050" y="3098800"/>
          <p14:tracePt t="97972" x="4476750" y="3092450"/>
          <p14:tracePt t="98005" x="4495800" y="3092450"/>
          <p14:tracePt t="98039" x="4502150" y="3092450"/>
          <p14:tracePt t="98056" x="4508500" y="3092450"/>
          <p14:tracePt t="98073" x="4514850" y="3092450"/>
          <p14:tracePt t="98091" x="4533900" y="3098800"/>
          <p14:tracePt t="98105" x="4540250" y="3098800"/>
          <p14:tracePt t="98122" x="4540250" y="3117850"/>
          <p14:tracePt t="98198" x="4546600" y="3117850"/>
          <p14:tracePt t="98206" x="4552950" y="3117850"/>
          <p14:tracePt t="98211" x="4565650" y="3117850"/>
          <p14:tracePt t="98222" x="4584700" y="3117850"/>
          <p14:tracePt t="98239" x="4616450" y="3130550"/>
          <p14:tracePt t="98256" x="4641850" y="3111500"/>
          <p14:tracePt t="98272" x="4648200" y="3105150"/>
          <p14:tracePt t="98374" x="4654550" y="3105150"/>
          <p14:tracePt t="98383" x="4660900" y="3105150"/>
          <p14:tracePt t="98522" x="4654550" y="3117850"/>
          <p14:tracePt t="98526" x="4648200" y="3124200"/>
          <p14:tracePt t="98538" x="4635500" y="3130550"/>
          <p14:tracePt t="98579" x="4635500" y="3136900"/>
          <p14:tracePt t="98586" x="4635500" y="3143250"/>
          <p14:tracePt t="98590" x="4629150" y="3143250"/>
          <p14:tracePt t="98607" x="4603750" y="3206750"/>
          <p14:tracePt t="98622" x="4603750" y="3213100"/>
          <p14:tracePt t="98930" x="4603750" y="3200400"/>
          <p14:tracePt t="98934" x="4616450" y="3194050"/>
          <p14:tracePt t="98938" x="4622800" y="3187700"/>
          <p14:tracePt t="98955" x="4635500" y="3175000"/>
          <p14:tracePt t="98972" x="4641850" y="3175000"/>
          <p14:tracePt t="99099" x="4654550" y="3175000"/>
          <p14:tracePt t="99106" x="4660900" y="3175000"/>
          <p14:tracePt t="99114" x="4667250" y="3175000"/>
          <p14:tracePt t="99123" x="4673600" y="3175000"/>
          <p14:tracePt t="99143" x="4679950" y="3175000"/>
          <p14:tracePt t="99155" x="4699000" y="3175000"/>
          <p14:tracePt t="99172" x="4718050" y="3168650"/>
          <p14:tracePt t="99189" x="4718050" y="3155950"/>
          <p14:tracePt t="99465" x="4718050" y="3162300"/>
          <p14:tracePt t="99471" x="4718050" y="3168650"/>
          <p14:tracePt t="99476" x="4711700" y="3168650"/>
          <p14:tracePt t="99489" x="4705350" y="3181350"/>
          <p14:tracePt t="99506" x="4686300" y="3181350"/>
          <p14:tracePt t="99522" x="4679950" y="3194050"/>
          <p14:tracePt t="99556" x="4667250" y="3194050"/>
          <p14:tracePt t="99600" x="4673600" y="3194050"/>
          <p14:tracePt t="99606" x="4679950" y="3194050"/>
          <p14:tracePt t="99622" x="4705350" y="3187700"/>
          <p14:tracePt t="99640" x="4743450" y="3175000"/>
          <p14:tracePt t="99655" x="4781550" y="3162300"/>
          <p14:tracePt t="99672" x="4806950" y="3155950"/>
          <p14:tracePt t="99689" x="4851400" y="3155950"/>
          <p14:tracePt t="99706" x="4933950" y="3155950"/>
          <p14:tracePt t="99722" x="5010150" y="3155950"/>
          <p14:tracePt t="99739" x="5099050" y="3130550"/>
          <p14:tracePt t="99755" x="5124450" y="3124200"/>
          <p14:tracePt t="99772" x="5130800" y="3124200"/>
          <p14:tracePt t="99805" x="5130800" y="3117850"/>
          <p14:tracePt t="99822" x="5130800" y="3092450"/>
          <p14:tracePt t="99839" x="5137150" y="3073400"/>
          <p14:tracePt t="99856" x="5162550" y="3022600"/>
          <p14:tracePt t="99872" x="5168900" y="2978150"/>
          <p14:tracePt t="99889" x="5175250" y="2908300"/>
          <p14:tracePt t="99906" x="5175250" y="2851150"/>
          <p14:tracePt t="99922" x="5175250" y="2800350"/>
          <p14:tracePt t="99939" x="5168900" y="2768600"/>
          <p14:tracePt t="99955" x="5137150" y="2743200"/>
          <p14:tracePt t="99972" x="5105400" y="2686050"/>
          <p14:tracePt t="99989" x="5099050" y="2654300"/>
          <p14:tracePt t="100005" x="5092700" y="2616200"/>
          <p14:tracePt t="100022" x="5092700" y="2565400"/>
          <p14:tracePt t="100039" x="5080000" y="2514600"/>
          <p14:tracePt t="100055" x="5080000" y="2463800"/>
          <p14:tracePt t="100072" x="5073650" y="2419350"/>
          <p14:tracePt t="100089" x="5060950" y="2368550"/>
          <p14:tracePt t="100105" x="5041900" y="2336800"/>
          <p14:tracePt t="100122" x="5022850" y="2317750"/>
          <p14:tracePt t="100139" x="5003800" y="2292350"/>
          <p14:tracePt t="100155" x="4997450" y="2292350"/>
          <p14:tracePt t="100172" x="4978400" y="2279650"/>
          <p14:tracePt t="100189" x="4959350" y="2260600"/>
          <p14:tracePt t="100205" x="4914900" y="2241550"/>
          <p14:tracePt t="100222" x="4864100" y="2216150"/>
          <p14:tracePt t="100239" x="4787900" y="2171700"/>
          <p14:tracePt t="100255" x="4762500" y="2152650"/>
          <p14:tracePt t="100272" x="4711700" y="2127250"/>
          <p14:tracePt t="100288" x="4673600" y="2114550"/>
          <p14:tracePt t="100305" x="4597400" y="2082800"/>
          <p14:tracePt t="100324" x="4527550" y="2076450"/>
          <p14:tracePt t="100340" x="4476750" y="2057400"/>
          <p14:tracePt t="100355" x="4445000" y="2057400"/>
          <p14:tracePt t="100372" x="4413250" y="2057400"/>
          <p14:tracePt t="100389" x="4381500" y="2057400"/>
          <p14:tracePt t="100406" x="4362450" y="2057400"/>
          <p14:tracePt t="100422" x="4324350" y="2057400"/>
          <p14:tracePt t="100439" x="4279900" y="2063750"/>
          <p14:tracePt t="100455" x="4254500" y="2070100"/>
          <p14:tracePt t="100472" x="4229100" y="2070100"/>
          <p14:tracePt t="100609" x="4235450" y="2070100"/>
          <p14:tracePt t="100611" x="4248150" y="2070100"/>
          <p14:tracePt t="100622" x="4254500" y="2070100"/>
          <p14:tracePt t="100638" x="4279900" y="2070100"/>
          <p14:tracePt t="100656" x="4305300" y="2070100"/>
          <p14:tracePt t="100672" x="4318000" y="2070100"/>
          <p14:tracePt t="100689" x="4330700" y="2070100"/>
          <p14:tracePt t="100716" x="4337050" y="2070100"/>
          <p14:tracePt t="100724" x="4343400" y="2070100"/>
          <p14:tracePt t="100783" x="4349750" y="2057400"/>
          <p14:tracePt t="100788" x="4362450" y="2051050"/>
          <p14:tracePt t="100793" x="4368800" y="2032000"/>
          <p14:tracePt t="100805" x="4375150" y="2019300"/>
          <p14:tracePt t="100822" x="4387850" y="2012950"/>
          <p14:tracePt t="100839" x="4400550" y="2012950"/>
          <p14:tracePt t="100856" x="4419600" y="1987550"/>
          <p14:tracePt t="100872" x="4445000" y="1981200"/>
          <p14:tracePt t="100888" x="4457700" y="1974850"/>
          <p14:tracePt t="100905" x="4476750" y="1968500"/>
          <p14:tracePt t="100922" x="4483100" y="1968500"/>
          <p14:tracePt t="101000" x="4483100" y="1955800"/>
          <p14:tracePt t="101004" x="4489450" y="1955800"/>
          <p14:tracePt t="101008" x="4495800" y="1949450"/>
          <p14:tracePt t="101022" x="4514850" y="1949450"/>
          <p14:tracePt t="101039" x="4527550" y="1949450"/>
          <p14:tracePt t="101108" x="4533900" y="1949450"/>
          <p14:tracePt t="101116" x="4540250" y="1949450"/>
          <p14:tracePt t="101141" x="4552950" y="1949450"/>
          <p14:tracePt t="101148" x="4559300" y="1962150"/>
          <p14:tracePt t="101156" x="4565650" y="1968500"/>
          <p14:tracePt t="101172" x="4572000" y="1981200"/>
          <p14:tracePt t="101188" x="4597400" y="2006600"/>
          <p14:tracePt t="101205" x="4603750" y="2019300"/>
          <p14:tracePt t="101222" x="4616450" y="2019300"/>
          <p14:tracePt t="101238" x="4635500" y="2019300"/>
          <p14:tracePt t="101255" x="4654550" y="2038350"/>
          <p14:tracePt t="101272" x="4673600" y="2038350"/>
          <p14:tracePt t="101313" x="4679950" y="2038350"/>
          <p14:tracePt t="101321" x="4686300" y="2038350"/>
          <p14:tracePt t="101339" x="4686300" y="2025650"/>
          <p14:tracePt t="101355" x="4711700" y="2019300"/>
          <p14:tracePt t="101372" x="4730750" y="2012950"/>
          <p14:tracePt t="101390" x="4762500" y="2006600"/>
          <p14:tracePt t="101405" x="4775200" y="1993900"/>
          <p14:tracePt t="101422" x="4775200" y="2000250"/>
          <p14:tracePt t="101439" x="4775200" y="2006600"/>
          <p14:tracePt t="101456" x="4775200" y="2012950"/>
          <p14:tracePt t="101472" x="4794250" y="2025650"/>
          <p14:tracePt t="101489" x="4806950" y="2044700"/>
          <p14:tracePt t="101505" x="4806950" y="2051050"/>
          <p14:tracePt t="101522" x="4806950" y="2057400"/>
          <p14:tracePt t="101538" x="4806950" y="2063750"/>
          <p14:tracePt t="101555" x="4826000" y="2076450"/>
          <p14:tracePt t="101572" x="4826000" y="2082800"/>
          <p14:tracePt t="101934" x="4819650" y="2082800"/>
          <p14:tracePt t="101937" x="4819650" y="2089150"/>
          <p14:tracePt t="101941" x="4813300" y="2089150"/>
          <p14:tracePt t="101957" x="4813300" y="2095500"/>
          <p14:tracePt t="101972" x="4800600" y="2101850"/>
          <p14:tracePt t="101989" x="4781550" y="2127250"/>
          <p14:tracePt t="102005" x="4768850" y="2133600"/>
          <p14:tracePt t="102022" x="4768850" y="2139950"/>
          <p14:tracePt t="102039" x="4756150" y="2159000"/>
          <p14:tracePt t="102317" x="4743450" y="2159000"/>
          <p14:tracePt t="102321" x="4743450" y="2165350"/>
          <p14:tracePt t="102325" x="4737100" y="2165350"/>
          <p14:tracePt t="102339" x="4724400" y="2184400"/>
          <p14:tracePt t="102355" x="4705350" y="2216150"/>
          <p14:tracePt t="102372" x="4705350" y="2254250"/>
          <p14:tracePt t="102388" x="4705350" y="2311400"/>
          <p14:tracePt t="102405" x="4705350" y="2343150"/>
          <p14:tracePt t="102422" x="4705350" y="2381250"/>
          <p14:tracePt t="102439" x="4679950" y="2413000"/>
          <p14:tracePt t="102455" x="4660900" y="2425700"/>
          <p14:tracePt t="102472" x="4660900" y="2432050"/>
          <p14:tracePt t="102489" x="4660900" y="2438400"/>
          <p14:tracePt t="102505" x="4660900" y="2451100"/>
          <p14:tracePt t="102538" x="4629150" y="2463800"/>
          <p14:tracePt t="102555" x="4572000" y="2520950"/>
          <p14:tracePt t="102572" x="4572000" y="2540000"/>
          <p14:tracePt t="102806" x="4565650" y="2540000"/>
          <p14:tracePt t="102809" x="4565650" y="2527300"/>
          <p14:tracePt t="102821" x="4552950" y="2514600"/>
          <p14:tracePt t="102894" x="4559300" y="2508250"/>
          <p14:tracePt t="102897" x="4565650" y="2508250"/>
          <p14:tracePt t="102905" x="4597400" y="2501900"/>
          <p14:tracePt t="102922" x="4654550" y="2508250"/>
          <p14:tracePt t="102939" x="4762500" y="2540000"/>
          <p14:tracePt t="102955" x="4819650" y="2546350"/>
          <p14:tracePt t="102972" x="4851400" y="2546350"/>
          <p14:tracePt t="102988" x="4876800" y="2546350"/>
          <p14:tracePt t="103005" x="4895850" y="2546350"/>
          <p14:tracePt t="103022" x="4927600" y="2546350"/>
          <p14:tracePt t="103038" x="4959350" y="2552700"/>
          <p14:tracePt t="103055" x="4984750" y="2565400"/>
          <p14:tracePt t="103072" x="5003800" y="2578100"/>
          <p14:tracePt t="103089" x="5022850" y="2590800"/>
          <p14:tracePt t="103121" x="5041900" y="2584450"/>
          <p14:tracePt t="103138" x="5060950" y="2552700"/>
          <p14:tracePt t="103155" x="5080000" y="2540000"/>
          <p14:tracePt t="103174" x="5111750" y="2520950"/>
          <p14:tracePt t="103241" x="5118100" y="2520950"/>
          <p14:tracePt t="103249" x="5130800" y="2520950"/>
          <p14:tracePt t="103333" x="5137150" y="2520950"/>
          <p14:tracePt t="103342" x="5143500" y="2520950"/>
          <p14:tracePt t="103358" x="5149850" y="2520950"/>
          <p14:tracePt t="103365" x="5156200" y="2520950"/>
          <p14:tracePt t="103406" x="5162550" y="2520950"/>
          <p14:tracePt t="103414" x="5175250" y="2520950"/>
          <p14:tracePt t="103421" x="5181600" y="2527300"/>
          <p14:tracePt t="103438" x="5187950" y="2533650"/>
          <p14:tracePt t="103455" x="5200650" y="2546350"/>
          <p14:tracePt t="103488" x="5213350" y="2546350"/>
          <p14:tracePt t="103506" x="5226050" y="2546350"/>
          <p14:tracePt t="103538" x="5226050" y="2552700"/>
          <p14:tracePt t="103555" x="5226050" y="2565400"/>
          <p14:tracePt t="103718" x="5232400" y="2565400"/>
          <p14:tracePt t="103722" x="5238750" y="2565400"/>
          <p14:tracePt t="103726" x="5251450" y="2565400"/>
          <p14:tracePt t="103738" x="5264150" y="2559050"/>
          <p14:tracePt t="103755" x="5365750" y="2533650"/>
          <p14:tracePt t="103772" x="5524500" y="2527300"/>
          <p14:tracePt t="103788" x="5695950" y="2501900"/>
          <p14:tracePt t="103805" x="5937250" y="2501900"/>
          <p14:tracePt t="103821" x="6280150" y="2432050"/>
          <p14:tracePt t="103839" x="6527800" y="2381250"/>
          <p14:tracePt t="103855" x="6673850" y="2317750"/>
          <p14:tracePt t="103872" x="6731000" y="2292350"/>
          <p14:tracePt t="103889" x="6756400" y="2286000"/>
          <p14:tracePt t="103905" x="6781800" y="2260600"/>
          <p14:tracePt t="103922" x="6813550" y="2228850"/>
          <p14:tracePt t="103938" x="6826250" y="2222500"/>
          <p14:tracePt t="103978" x="6819900" y="2222500"/>
          <p14:tracePt t="103990" x="6813550" y="2222500"/>
          <p14:tracePt t="104005" x="6769100" y="2203450"/>
          <p14:tracePt t="104021" x="6667500" y="2184400"/>
          <p14:tracePt t="104038" x="6546850" y="2159000"/>
          <p14:tracePt t="104055" x="6496050" y="2146300"/>
          <p14:tracePt t="104072" x="6432550" y="2114550"/>
          <p14:tracePt t="104088" x="6362700" y="2070100"/>
          <p14:tracePt t="104105" x="6223000" y="2038350"/>
          <p14:tracePt t="104122" x="6057900" y="2051050"/>
          <p14:tracePt t="104138" x="5937250" y="2101850"/>
          <p14:tracePt t="104155" x="5880100" y="2139950"/>
          <p14:tracePt t="104173" x="5822950" y="2184400"/>
          <p14:tracePt t="104175" x="5816600" y="2190750"/>
          <p14:tracePt t="104188" x="5803900" y="2222500"/>
          <p14:tracePt t="104205" x="5803900" y="2260600"/>
          <p14:tracePt t="104222" x="5803900" y="2292350"/>
          <p14:tracePt t="104238" x="5822950" y="2324100"/>
          <p14:tracePt t="104255" x="5854700" y="2330450"/>
          <p14:tracePt t="104272" x="5911850" y="2330450"/>
          <p14:tracePt t="104288" x="5969000" y="2330450"/>
          <p14:tracePt t="104305" x="5994400" y="2330450"/>
          <p14:tracePt t="104322" x="6000750" y="2330450"/>
          <p14:tracePt t="104338" x="6013450" y="2343150"/>
          <p14:tracePt t="104356" x="6076950" y="2362200"/>
          <p14:tracePt t="104372" x="6229350" y="2413000"/>
          <p14:tracePt t="104391" x="6527800" y="2406650"/>
          <p14:tracePt t="104405" x="6743700" y="2393950"/>
          <p14:tracePt t="104422" x="6959600" y="2355850"/>
          <p14:tracePt t="104438" x="6972300" y="2343150"/>
          <p14:tracePt t="104654" x="6972300" y="2349500"/>
          <p14:tracePt t="104663" x="6972300" y="2355850"/>
          <p14:tracePt t="104678" x="6972300" y="2362200"/>
          <p14:tracePt t="104688" x="6972300" y="2368550"/>
          <p14:tracePt t="104705" x="6972300" y="2374900"/>
          <p14:tracePt t="104721" x="6972300" y="2387600"/>
          <p14:tracePt t="104739" x="6972300" y="2393950"/>
          <p14:tracePt t="104754" x="6972300" y="2400300"/>
          <p14:tracePt t="104771" x="6972300" y="2413000"/>
          <p14:tracePt t="104788" x="6991350" y="2432050"/>
          <p14:tracePt t="104805" x="6991350" y="2444750"/>
          <p14:tracePt t="104822" x="6991350" y="2463800"/>
          <p14:tracePt t="104874" x="6991350" y="2457450"/>
          <p14:tracePt t="104879" x="6991350" y="2451100"/>
          <p14:tracePt t="104888" x="6991350" y="2425700"/>
          <p14:tracePt t="104905" x="6991350" y="2362200"/>
          <p14:tracePt t="104921" x="6991350" y="2279650"/>
          <p14:tracePt t="104938" x="6985000" y="2139950"/>
          <p14:tracePt t="104955" x="6965950" y="2044700"/>
          <p14:tracePt t="104971" x="6959600" y="1981200"/>
          <p14:tracePt t="104988" x="6959600" y="1955800"/>
          <p14:tracePt t="105005" x="6959600" y="1924050"/>
          <p14:tracePt t="105022" x="6959600" y="1892300"/>
          <p14:tracePt t="105039" x="6965950" y="1860550"/>
          <p14:tracePt t="105055" x="6985000" y="1847850"/>
          <p14:tracePt t="105071" x="6985000" y="1835150"/>
          <p14:tracePt t="105123" x="6991350" y="1835150"/>
          <p14:tracePt t="105140" x="6991350" y="1822450"/>
          <p14:tracePt t="105143" x="6997700" y="1822450"/>
          <p14:tracePt t="105156" x="7004050" y="1816100"/>
          <p14:tracePt t="105171" x="7023100" y="1816100"/>
          <p14:tracePt t="105188" x="7035800" y="1854200"/>
          <p14:tracePt t="105205" x="7035800" y="1905000"/>
          <p14:tracePt t="105221" x="7092950" y="1949450"/>
          <p14:tracePt t="105238" x="7181850" y="2006600"/>
          <p14:tracePt t="105255" x="7264400" y="2063750"/>
          <p14:tracePt t="105271" x="7340600" y="2120900"/>
          <p14:tracePt t="105288" x="7385050" y="2190750"/>
          <p14:tracePt t="105304" x="7410450" y="2222500"/>
          <p14:tracePt t="105321" x="7423150" y="2228850"/>
          <p14:tracePt t="105338" x="7429500" y="2228850"/>
          <p14:tracePt t="105355" x="7448550" y="2241550"/>
          <p14:tracePt t="105372" x="7467600" y="2247900"/>
          <p14:tracePt t="105389" x="7512050" y="2286000"/>
          <p14:tracePt t="105407" x="7575550" y="2317750"/>
          <p14:tracePt t="105423" x="7670800" y="2349500"/>
          <p14:tracePt t="105438" x="7721600" y="2368550"/>
          <p14:tracePt t="105455" x="7753350" y="2381250"/>
          <p14:tracePt t="105472" x="7759700" y="2381250"/>
          <p14:tracePt t="105488" x="7778750" y="2393950"/>
          <p14:tracePt t="105504" x="7810500" y="2419350"/>
          <p14:tracePt t="105521" x="7829550" y="2425700"/>
          <p14:tracePt t="105538" x="7854950" y="2432050"/>
          <p14:tracePt t="105554" x="7861300" y="2432050"/>
          <p14:tracePt t="105571" x="7867650" y="2432050"/>
          <p14:tracePt t="105588" x="7893050" y="2432050"/>
          <p14:tracePt t="105607" x="7931150" y="2432050"/>
          <p14:tracePt t="105622" x="7975600" y="2432050"/>
          <p14:tracePt t="105638" x="8032750" y="2432050"/>
          <p14:tracePt t="105656" x="8083550" y="2457450"/>
          <p14:tracePt t="105671" x="8115300" y="2489200"/>
          <p14:tracePt t="105688" x="8153400" y="2520950"/>
          <p14:tracePt t="105705" x="8216900" y="2546350"/>
          <p14:tracePt t="105721" x="8248650" y="2584450"/>
          <p14:tracePt t="105738" x="8261350" y="2616200"/>
          <p14:tracePt t="105755" x="8267700" y="2622550"/>
          <p14:tracePt t="105824" x="8267700" y="2616200"/>
          <p14:tracePt t="105828" x="8267700" y="2609850"/>
          <p14:tracePt t="105838" x="8286750" y="2590800"/>
          <p14:tracePt t="105856" x="8305800" y="2546350"/>
          <p14:tracePt t="105873" x="8331200" y="2520950"/>
          <p14:tracePt t="105888" x="8343900" y="2501900"/>
          <p14:tracePt t="105905" x="8369300" y="2476500"/>
          <p14:tracePt t="105921" x="8401050" y="2463800"/>
          <p14:tracePt t="105938" x="8413750" y="2444750"/>
          <p14:tracePt t="105972" x="8413750" y="2438400"/>
          <p14:tracePt t="105988" x="8413750" y="2419350"/>
          <p14:tracePt t="106005" x="8413750" y="2368550"/>
          <p14:tracePt t="106022" x="8413750" y="2298700"/>
          <p14:tracePt t="106038" x="8394700" y="2209800"/>
          <p14:tracePt t="106054" x="8343900" y="2133600"/>
          <p14:tracePt t="106071" x="8293100" y="2070100"/>
          <p14:tracePt t="106088" x="8267700" y="2032000"/>
          <p14:tracePt t="106106" x="8261350" y="2019300"/>
          <p14:tracePt t="106122" x="8242300" y="2000250"/>
          <p14:tracePt t="106308" x="8248650" y="2000250"/>
          <p14:tracePt t="106316" x="8255000" y="2000250"/>
          <p14:tracePt t="106329" x="8261350" y="2000250"/>
          <p14:tracePt t="106338" x="8267700" y="2000250"/>
          <p14:tracePt t="106356" x="8274050" y="2000250"/>
          <p14:tracePt t="106372" x="8286750" y="2000250"/>
          <p14:tracePt t="106389" x="8286750" y="1993900"/>
          <p14:tracePt t="106405" x="8286750" y="1981200"/>
          <p14:tracePt t="106424" x="8299450" y="1974850"/>
          <p14:tracePt t="106476" x="8305800" y="1974850"/>
          <p14:tracePt t="106483" x="8312150" y="1962150"/>
          <p14:tracePt t="106492" x="8312150" y="1955800"/>
          <p14:tracePt t="106513" x="8324850" y="1955800"/>
          <p14:tracePt t="106521" x="8331200" y="1955800"/>
          <p14:tracePt t="106538" x="8343900" y="1955800"/>
          <p14:tracePt t="106673" x="8343900" y="1968500"/>
          <p14:tracePt t="106680" x="8343900" y="1974850"/>
          <p14:tracePt t="106688" x="8343900" y="1981200"/>
          <p14:tracePt t="106755" x="8337550" y="1981200"/>
          <p14:tracePt t="106828" x="8343900" y="1981200"/>
          <p14:tracePt t="106832" x="8350250" y="1981200"/>
          <p14:tracePt t="106838" x="8362950" y="1981200"/>
          <p14:tracePt t="106855" x="8401050" y="1962150"/>
          <p14:tracePt t="106872" x="8483600" y="1936750"/>
          <p14:tracePt t="106889" x="8559800" y="1911350"/>
          <p14:tracePt t="106906" x="8629650" y="1898650"/>
          <p14:tracePt t="106921" x="8686800" y="1885950"/>
          <p14:tracePt t="106938" x="8737600" y="1885950"/>
          <p14:tracePt t="106955" x="8750300" y="1885950"/>
          <p14:tracePt t="107068" x="8750300" y="1892300"/>
          <p14:tracePt t="107080" x="8750300" y="1898650"/>
          <p14:tracePt t="107089" x="8750300" y="1911350"/>
          <p14:tracePt t="107092" x="8743950" y="1911350"/>
          <p14:tracePt t="107105" x="8731250" y="1924050"/>
          <p14:tracePt t="107122" x="8724900" y="1924050"/>
          <p14:tracePt t="107138" x="8712200" y="1936750"/>
          <p14:tracePt t="107296" x="8712200" y="1949450"/>
          <p14:tracePt t="107300" x="8705850" y="1949450"/>
          <p14:tracePt t="107304" x="8705850" y="1955800"/>
          <p14:tracePt t="107321" x="8693150" y="1962150"/>
          <p14:tracePt t="107338" x="8693150" y="1974850"/>
          <p14:tracePt t="107356" x="8693150" y="1981200"/>
          <p14:tracePt t="107371" x="8693150" y="2000250"/>
          <p14:tracePt t="107405" x="8693150" y="2006600"/>
          <p14:tracePt t="107421" x="8693150" y="2012950"/>
          <p14:tracePt t="107516" x="8699500" y="2012950"/>
          <p14:tracePt t="107520" x="8705850" y="2012950"/>
          <p14:tracePt t="107525" x="8712200" y="2012950"/>
          <p14:tracePt t="107538" x="8718550" y="2032000"/>
          <p14:tracePt t="107617" x="8724900" y="2032000"/>
          <p14:tracePt t="107625" x="8737600" y="2032000"/>
          <p14:tracePt t="107657" x="8737600" y="2038350"/>
          <p14:tracePt t="107665" x="8737600" y="2044700"/>
          <p14:tracePt t="107673" x="8737600" y="2051050"/>
          <p14:tracePt t="107688" x="8724900" y="2070100"/>
          <p14:tracePt t="107706" x="8724900" y="2089150"/>
          <p14:tracePt t="107721" x="8724900" y="2114550"/>
          <p14:tracePt t="107738" x="8712200" y="2120900"/>
          <p14:tracePt t="107773" x="8712200" y="2127250"/>
          <p14:tracePt t="107788" x="8712200" y="2133600"/>
          <p14:tracePt t="107813" x="8712200" y="2146300"/>
          <p14:tracePt t="107821" x="8699500" y="2159000"/>
          <p14:tracePt t="107838" x="8667750" y="2222500"/>
          <p14:tracePt t="107855" x="8655050" y="2254250"/>
          <p14:tracePt t="107873" x="8642350" y="2298700"/>
          <p14:tracePt t="107889" x="8616950" y="2362200"/>
          <p14:tracePt t="107904" x="8597900" y="2419350"/>
          <p14:tracePt t="107922" x="8578850" y="2501900"/>
          <p14:tracePt t="107938" x="8553450" y="2584450"/>
          <p14:tracePt t="107954" x="8496300" y="2667000"/>
          <p14:tracePt t="107971" x="8496300" y="2686050"/>
          <p14:tracePt t="108241" x="8489950" y="2686050"/>
          <p14:tracePt t="108250" x="8477250" y="2686050"/>
          <p14:tracePt t="108451" x="8470900" y="2686050"/>
          <p14:tracePt t="108457" x="8464550" y="2692400"/>
          <p14:tracePt t="108465" x="8464550" y="2698750"/>
          <p14:tracePt t="108486" x="8464550" y="2705100"/>
          <p14:tracePt t="108493" x="8464550" y="2717800"/>
          <p14:tracePt t="108504" x="8451850" y="2717800"/>
          <p14:tracePt t="108521" x="8439150" y="2736850"/>
          <p14:tracePt t="108538" x="8432800" y="2743200"/>
          <p14:tracePt t="108554" x="8432800" y="2768600"/>
          <p14:tracePt t="108571" x="8432800" y="2774950"/>
          <p14:tracePt t="108587" x="8420100" y="2774950"/>
          <p14:tracePt t="108604" x="8420100" y="2787650"/>
          <p14:tracePt t="108621" x="8420100" y="2794000"/>
          <p14:tracePt t="108741" x="8420100" y="2800350"/>
          <p14:tracePt t="108745" x="8426450" y="2800350"/>
          <p14:tracePt t="108754" x="8426450" y="2806700"/>
          <p14:tracePt t="108771" x="8426450" y="2800350"/>
          <p14:tracePt t="109053" x="8426450" y="2787650"/>
          <p14:tracePt t="109061" x="8426450" y="2781300"/>
          <p14:tracePt t="109071" x="8432800" y="2781300"/>
          <p14:tracePt t="109087" x="8521700" y="2832100"/>
          <p14:tracePt t="109105" x="8610600" y="2895600"/>
          <p14:tracePt t="109122" x="8686800" y="2946400"/>
          <p14:tracePt t="109137" x="8718550" y="2997200"/>
          <p14:tracePt t="109154" x="8731250" y="3003550"/>
          <p14:tracePt t="109188" x="8743950" y="3003550"/>
          <p14:tracePt t="109341" x="8743950" y="2990850"/>
          <p14:tracePt t="109349" x="8743950" y="2984500"/>
          <p14:tracePt t="109517" x="8743950" y="2978150"/>
          <p14:tracePt t="109522" x="8750300" y="2978150"/>
          <p14:tracePt t="109525" x="8750300" y="2971800"/>
          <p14:tracePt t="109538" x="8756650" y="2971800"/>
          <p14:tracePt t="109575" x="8756650" y="2978150"/>
          <p14:tracePt t="109578" x="8756650" y="2984500"/>
          <p14:tracePt t="109588" x="8756650" y="3003550"/>
          <p14:tracePt t="109604" x="8750300" y="3022600"/>
          <p14:tracePt t="109622" x="8750300" y="3041650"/>
          <p14:tracePt t="109795" x="8750300" y="3028950"/>
          <p14:tracePt t="109802" x="8750300" y="3022600"/>
          <p14:tracePt t="109810" x="8750300" y="3016250"/>
          <p14:tracePt t="109821" x="8750300" y="3009900"/>
          <p14:tracePt t="109838" x="8750300" y="2971800"/>
          <p14:tracePt t="109854" x="8750300" y="2965450"/>
          <p14:tracePt t="109872" x="8750300" y="2952750"/>
          <p14:tracePt t="109888" x="8750300" y="2946400"/>
          <p14:tracePt t="109904" x="8756650" y="2940050"/>
          <p14:tracePt t="110014" x="8756650" y="2946400"/>
          <p14:tracePt t="110046" x="8756650" y="2959100"/>
          <p14:tracePt t="110055" x="8756650" y="2965450"/>
          <p14:tracePt t="110070" x="8756650" y="2971800"/>
          <p14:tracePt t="110076" x="8750300" y="2990850"/>
          <p14:tracePt t="110087" x="8718550" y="3022600"/>
          <p14:tracePt t="110104" x="8699500" y="3048000"/>
          <p14:tracePt t="110123" x="8667750" y="3060700"/>
          <p14:tracePt t="110138" x="8661400" y="3079750"/>
          <p14:tracePt t="110154" x="8655050" y="3079750"/>
          <p14:tracePt t="110171" x="8642350" y="3079750"/>
          <p14:tracePt t="110188" x="8629650" y="3079750"/>
          <p14:tracePt t="110204" x="8616950" y="3079750"/>
          <p14:tracePt t="110221" x="8597900" y="3086100"/>
          <p14:tracePt t="110238" x="8597900" y="3092450"/>
          <p14:tracePt t="110382" x="8597900" y="3098800"/>
          <p14:tracePt t="110391" x="8597900" y="3111500"/>
          <p14:tracePt t="110419" x="8597900" y="3117850"/>
          <p14:tracePt t="110426" x="8610600" y="3124200"/>
          <p14:tracePt t="110711" x="8616950" y="3124200"/>
          <p14:tracePt t="110719" x="8623300" y="3124200"/>
          <p14:tracePt t="110795" x="8629650" y="3124200"/>
          <p14:tracePt t="110802" x="8636000" y="3124200"/>
          <p14:tracePt t="111046" x="8648700" y="3130550"/>
          <p14:tracePt t="111055" x="8655050" y="3136900"/>
          <p14:tracePt t="111339" x="8661400" y="3136900"/>
          <p14:tracePt t="111342" x="8661400" y="3149600"/>
          <p14:tracePt t="111354" x="8667750" y="3155950"/>
          <p14:tracePt t="111438" x="8674100" y="3155950"/>
          <p14:tracePt t="111446" x="8686800" y="3155950"/>
          <p14:tracePt t="111530" x="8693150" y="3155950"/>
          <p14:tracePt t="111538" x="8699500" y="3155950"/>
          <p14:tracePt t="111542" x="8699500" y="3162300"/>
          <p14:tracePt t="111553" x="8699500" y="3168650"/>
          <p14:tracePt t="111598" x="8705850" y="3168650"/>
          <p14:tracePt t="111602" x="8705850" y="3175000"/>
          <p14:tracePt t="111606" x="8712200" y="3175000"/>
          <p14:tracePt t="111620" x="8712200" y="3187700"/>
          <p14:tracePt t="111637" x="8712200" y="3194050"/>
          <p14:tracePt t="111654" x="8712200" y="3206750"/>
          <p14:tracePt t="111670" x="8731250" y="3225800"/>
          <p14:tracePt t="111687" x="8731250" y="3244850"/>
          <p14:tracePt t="111703" x="8731250" y="3251200"/>
          <p14:tracePt t="111720" x="8731250" y="3263900"/>
          <p14:tracePt t="112152" x="8731250" y="3257550"/>
          <p14:tracePt t="112155" x="8731250" y="3251200"/>
          <p14:tracePt t="112171" x="8731250" y="3238500"/>
          <p14:tracePt t="112488" x="8718550" y="3238500"/>
          <p14:tracePt t="112548" x="8712200" y="3238500"/>
          <p14:tracePt t="112556" x="8705850" y="3238500"/>
          <p14:tracePt t="112784" x="8699500" y="3238500"/>
          <p14:tracePt t="112792" x="8693150" y="3244850"/>
          <p14:tracePt t="112795" x="8693150" y="3251200"/>
          <p14:tracePt t="112804" x="8680450" y="3263900"/>
          <p14:tracePt t="112821" x="8667750" y="3282950"/>
          <p14:tracePt t="112837" x="8661400" y="3295650"/>
          <p14:tracePt t="112854" x="8655050" y="3321050"/>
          <p14:tracePt t="112871" x="8642350" y="3321050"/>
          <p14:tracePt t="112972" x="8636000" y="3321050"/>
          <p14:tracePt t="112980" x="8629650" y="3321050"/>
          <p14:tracePt t="113208" x="8629650" y="3314700"/>
          <p14:tracePt t="113372" x="8623300" y="3302000"/>
          <p14:tracePt t="113380" x="8616950" y="3295650"/>
          <p14:tracePt t="113388" x="8604250" y="3295650"/>
          <p14:tracePt t="113404" x="8597900" y="3289300"/>
          <p14:tracePt t="113420" x="8597900" y="3282950"/>
          <p14:tracePt t="113476" x="8591550" y="3282950"/>
          <p14:tracePt t="113484" x="8585200" y="3282950"/>
          <p14:tracePt t="113500" x="8578850" y="3282950"/>
          <p14:tracePt t="113508" x="8566150" y="3289300"/>
          <p14:tracePt t="113564" x="8559800" y="3289300"/>
          <p14:tracePt t="113572" x="8553450" y="3289300"/>
          <p14:tracePt t="113764" x="8547100" y="3289300"/>
          <p14:tracePt t="113772" x="8540750" y="3289300"/>
          <p14:tracePt t="113788" x="8534400" y="3289300"/>
          <p14:tracePt t="113793" x="8534400" y="3295650"/>
          <p14:tracePt t="113804" x="8521700" y="3308350"/>
          <p14:tracePt t="113841" x="8515350" y="3308350"/>
          <p14:tracePt t="113854" x="8509000" y="3308350"/>
          <p14:tracePt t="113876" x="8502650" y="3308350"/>
          <p14:tracePt t="113887" x="8477250" y="3308350"/>
          <p14:tracePt t="113904" x="8420100" y="3308350"/>
          <p14:tracePt t="113921" x="8318500" y="3295650"/>
          <p14:tracePt t="113937" x="8204200" y="3295650"/>
          <p14:tracePt t="113954" x="8064500" y="3270250"/>
          <p14:tracePt t="113971" x="7943850" y="3244850"/>
          <p14:tracePt t="113987" x="7842250" y="3213100"/>
          <p14:tracePt t="114004" x="7727950" y="3194050"/>
          <p14:tracePt t="114021" x="7556500" y="3143250"/>
          <p14:tracePt t="114037" x="7429500" y="3136900"/>
          <p14:tracePt t="114054" x="7327900" y="3136900"/>
          <p14:tracePt t="114070" x="7245350" y="3124200"/>
          <p14:tracePt t="114087" x="7188200" y="3117850"/>
          <p14:tracePt t="114105" x="7112000" y="3117850"/>
          <p14:tracePt t="114121" x="7029450" y="3086100"/>
          <p14:tracePt t="114137" x="6934200" y="3067050"/>
          <p14:tracePt t="114153" x="6807200" y="3041650"/>
          <p14:tracePt t="114171" x="6692900" y="3028950"/>
          <p14:tracePt t="114174" x="6667500" y="3028950"/>
          <p14:tracePt t="114187" x="6610350" y="3028950"/>
          <p14:tracePt t="114204" x="6534150" y="3016250"/>
          <p14:tracePt t="114221" x="6489700" y="3016250"/>
          <p14:tracePt t="114237" x="6432550" y="3016250"/>
          <p14:tracePt t="114254" x="6350000" y="3016250"/>
          <p14:tracePt t="114270" x="6235700" y="3048000"/>
          <p14:tracePt t="114287" x="6108700" y="3073400"/>
          <p14:tracePt t="114305" x="5937250" y="3105150"/>
          <p14:tracePt t="114320" x="5829300" y="3117850"/>
          <p14:tracePt t="114337" x="5676900" y="3117850"/>
          <p14:tracePt t="114354" x="5549900" y="3136900"/>
          <p14:tracePt t="114371" x="5397500" y="3124200"/>
          <p14:tracePt t="114389" x="5232400" y="3124200"/>
          <p14:tracePt t="114404" x="5111750" y="3124200"/>
          <p14:tracePt t="114421" x="4991100" y="3073400"/>
          <p14:tracePt t="114437" x="4946650" y="3054350"/>
          <p14:tracePt t="114454" x="4921250" y="3028950"/>
          <p14:tracePt t="114470" x="4895850" y="3022600"/>
          <p14:tracePt t="114487" x="4889500" y="3022600"/>
          <p14:tracePt t="114654" x="4889500" y="3016250"/>
          <p14:tracePt t="114661" x="4883150" y="3003550"/>
          <p14:tracePt t="114671" x="4870450" y="2990850"/>
          <p14:tracePt t="114673" x="4870450" y="2984500"/>
          <p14:tracePt t="114687" x="4864100" y="2933700"/>
          <p14:tracePt t="114704" x="4845050" y="2851150"/>
          <p14:tracePt t="114720" x="4787900" y="2755900"/>
          <p14:tracePt t="114737" x="4756150" y="2698750"/>
          <p14:tracePt t="114754" x="4711700" y="2635250"/>
          <p14:tracePt t="114770" x="4686300" y="2590800"/>
          <p14:tracePt t="114787" x="4667250" y="2546350"/>
          <p14:tracePt t="114803" x="4654550" y="2495550"/>
          <p14:tracePt t="114821" x="4641850" y="2457450"/>
          <p14:tracePt t="114837" x="4635500" y="2444750"/>
          <p14:tracePt t="114854" x="4635500" y="2425700"/>
          <p14:tracePt t="114888" x="4635500" y="2413000"/>
          <p14:tracePt t="114904" x="4597400" y="2381250"/>
          <p14:tracePt t="114921" x="4584700" y="2355850"/>
          <p14:tracePt t="114937" x="4559300" y="2343150"/>
          <p14:tracePt t="114954" x="4552950" y="2336800"/>
          <p14:tracePt t="114970" x="4533900" y="2317750"/>
          <p14:tracePt t="114987" x="4514850" y="2305050"/>
          <p14:tracePt t="115004" x="4489450" y="2292350"/>
          <p14:tracePt t="115020" x="4464050" y="2260600"/>
          <p14:tracePt t="115037" x="4432300" y="2222500"/>
          <p14:tracePt t="115054" x="4400550" y="2190750"/>
          <p14:tracePt t="115070" x="4375150" y="2152650"/>
          <p14:tracePt t="115087" x="4362450" y="2120900"/>
          <p14:tracePt t="115104" x="4337050" y="2089150"/>
          <p14:tracePt t="115121" x="4324350" y="2070100"/>
          <p14:tracePt t="115138" x="4324350" y="2063750"/>
          <p14:tracePt t="115209" x="4318000" y="2063750"/>
          <p14:tracePt t="115218" x="4311650" y="2063750"/>
          <p14:tracePt t="115225" x="4311650" y="2051050"/>
          <p14:tracePt t="115237" x="4298950" y="2044700"/>
          <p14:tracePt t="115254" x="4286250" y="2032000"/>
          <p14:tracePt t="115270" x="4260850" y="2006600"/>
          <p14:tracePt t="115287" x="4248150" y="1993900"/>
          <p14:tracePt t="115304" x="4222750" y="1962150"/>
          <p14:tracePt t="115320" x="4222750" y="1924050"/>
          <p14:tracePt t="115337" x="4216400" y="1892300"/>
          <p14:tracePt t="115354" x="4197350" y="1879600"/>
          <p14:tracePt t="115370" x="4178300" y="1860550"/>
          <p14:tracePt t="115387" x="4171950" y="1841500"/>
          <p14:tracePt t="115403" x="4171950" y="1822450"/>
          <p14:tracePt t="115421" x="4159250" y="1816100"/>
          <p14:tracePt t="115437" x="4159250" y="1809750"/>
          <p14:tracePt t="115485" x="4159250" y="1803400"/>
          <p14:tracePt t="115494" x="4159250" y="1790700"/>
          <p14:tracePt t="115505" x="4159250" y="1784350"/>
          <p14:tracePt t="115520" x="4159250" y="1771650"/>
          <p14:tracePt t="115537" x="4140200" y="1752600"/>
          <p14:tracePt t="115553" x="4140200" y="1739900"/>
          <p14:tracePt t="115570" x="4140200" y="1733550"/>
          <p14:tracePt t="115587" x="4140200" y="1714500"/>
          <p14:tracePt t="115620" x="4146550" y="1714500"/>
          <p14:tracePt t="115637" x="4159250" y="1695450"/>
          <p14:tracePt t="115653" x="4184650" y="1663700"/>
          <p14:tracePt t="115670" x="4197350" y="1631950"/>
          <p14:tracePt t="115673" x="4203700" y="1625600"/>
          <p14:tracePt t="115687" x="4216400" y="1612900"/>
          <p14:tracePt t="115703" x="4229100" y="1574800"/>
          <p14:tracePt t="115720" x="4241800" y="1543050"/>
          <p14:tracePt t="115737" x="4254500" y="1524000"/>
          <p14:tracePt t="115753" x="4273550" y="1498600"/>
          <p14:tracePt t="115771" x="4279900" y="1485900"/>
          <p14:tracePt t="115787" x="4286250" y="1473200"/>
          <p14:tracePt t="115803" x="4292600" y="1460500"/>
          <p14:tracePt t="115821" x="4311650" y="1447800"/>
          <p14:tracePt t="115837" x="4330700" y="1435100"/>
          <p14:tracePt t="115853" x="4368800" y="1422400"/>
          <p14:tracePt t="115870" x="4387850" y="1403350"/>
          <p14:tracePt t="115887" x="4400550" y="1397000"/>
          <p14:tracePt t="115903" x="4406900" y="1390650"/>
          <p14:tracePt t="115921" x="4406900" y="1384300"/>
          <p14:tracePt t="116010" x="4406900" y="1390650"/>
          <p14:tracePt t="116022" x="4406900" y="1397000"/>
          <p14:tracePt t="116030" x="4406900" y="1409700"/>
          <p14:tracePt t="116067" x="4406900" y="1416050"/>
          <p14:tracePt t="116071" x="4400550" y="1416050"/>
          <p14:tracePt t="116074" x="4400550" y="1422400"/>
          <p14:tracePt t="116090" x="4400550" y="1428750"/>
          <p14:tracePt t="116104" x="4400550" y="1435100"/>
          <p14:tracePt t="116207" x="4400550" y="1441450"/>
          <p14:tracePt t="116211" x="4400550" y="1454150"/>
          <p14:tracePt t="116220" x="4400550" y="1460500"/>
          <p14:tracePt t="116237" x="4432300" y="1466850"/>
          <p14:tracePt t="116254" x="4445000" y="1466850"/>
          <p14:tracePt t="116270" x="4470400" y="1466850"/>
          <p14:tracePt t="116287" x="4476750" y="1466850"/>
          <p14:tracePt t="116304" x="4483100" y="1466850"/>
          <p14:tracePt t="116320" x="4489450" y="1460500"/>
          <p14:tracePt t="116337" x="4508500" y="1441450"/>
          <p14:tracePt t="116354" x="4521200" y="1441450"/>
          <p14:tracePt t="116451" x="4527550" y="1441450"/>
          <p14:tracePt t="116459" x="4540250" y="1441450"/>
          <p14:tracePt t="116598" x="4540250" y="1435100"/>
          <p14:tracePt t="116602" x="4546600" y="1435100"/>
          <p14:tracePt t="116606" x="4546600" y="1428750"/>
          <p14:tracePt t="116620" x="4552950" y="1428750"/>
          <p14:tracePt t="116640" x="4552950" y="1422400"/>
          <p14:tracePt t="116653" x="4559300" y="1416050"/>
          <p14:tracePt t="116670" x="4578350" y="1416050"/>
          <p14:tracePt t="116687" x="4597400" y="1416050"/>
          <p14:tracePt t="116703" x="4616450" y="1416050"/>
          <p14:tracePt t="116737" x="4629150" y="1416050"/>
          <p14:tracePt t="116754" x="4641850" y="1435100"/>
          <p14:tracePt t="116822" x="4654550" y="1435100"/>
          <p14:tracePt t="116830" x="4660900" y="1435100"/>
          <p14:tracePt t="116859" x="4667250" y="1435100"/>
          <p14:tracePt t="116866" x="4673600" y="1435100"/>
          <p14:tracePt t="116967" x="4679950" y="1435100"/>
          <p14:tracePt t="116974" x="4692650" y="1435100"/>
          <p14:tracePt t="116998" x="4699000" y="1435100"/>
          <p14:tracePt t="117006" x="4705350" y="1441450"/>
          <p14:tracePt t="117016" x="4711700" y="1454150"/>
          <p14:tracePt t="117023" x="4718050" y="1454150"/>
          <p14:tracePt t="117036" x="4730750" y="1454150"/>
          <p14:tracePt t="117053" x="4737100" y="1454150"/>
          <p14:tracePt t="117070" x="4743450" y="1441450"/>
          <p14:tracePt t="117087" x="4775200" y="1428750"/>
          <p14:tracePt t="117103" x="4794250" y="1416050"/>
          <p14:tracePt t="117207" x="4800600" y="1416050"/>
          <p14:tracePt t="117215" x="4813300" y="1416050"/>
          <p14:tracePt t="117495" x="4806950" y="1416050"/>
          <p14:tracePt t="117503" x="4800600" y="1416050"/>
          <p14:tracePt t="117507" x="4800600" y="1422400"/>
          <p14:tracePt t="117520" x="4787900" y="1428750"/>
          <p14:tracePt t="117536" x="4787900" y="1435100"/>
          <p14:tracePt t="117554" x="4787900" y="1454150"/>
          <p14:tracePt t="117587" x="4768850" y="1454150"/>
          <p14:tracePt t="117620" x="4762500" y="1473200"/>
          <p14:tracePt t="117636" x="4749800" y="1479550"/>
          <p14:tracePt t="117653" x="4737100" y="1492250"/>
          <p14:tracePt t="117671" x="4705350" y="1511300"/>
          <p14:tracePt t="117687" x="4679950" y="1530350"/>
          <p14:tracePt t="117703" x="4648200" y="1549400"/>
          <p14:tracePt t="117720" x="4610100" y="1568450"/>
          <p14:tracePt t="117736" x="4572000" y="1600200"/>
          <p14:tracePt t="117753" x="4540250" y="1619250"/>
          <p14:tracePt t="117770" x="4527550" y="1644650"/>
          <p14:tracePt t="117786" x="4508500" y="1657350"/>
          <p14:tracePt t="117804" x="4508500" y="1689100"/>
          <p14:tracePt t="117820" x="4502150" y="1701800"/>
          <p14:tracePt t="117837" x="4495800" y="1720850"/>
          <p14:tracePt t="117854" x="4495800" y="1733550"/>
          <p14:tracePt t="117870" x="4489450" y="1758950"/>
          <p14:tracePt t="117886" x="4489450" y="1784350"/>
          <p14:tracePt t="117904" x="4470400" y="1835150"/>
          <p14:tracePt t="117920" x="4470400" y="1873250"/>
          <p14:tracePt t="117937" x="4470400" y="1885950"/>
          <p14:tracePt t="117953" x="4457700" y="1885950"/>
          <p14:tracePt t="117970" x="4457700" y="1905000"/>
          <p14:tracePt t="118004" x="4457700" y="1924050"/>
          <p14:tracePt t="118020" x="4457700" y="1936750"/>
          <p14:tracePt t="118053" x="4451350" y="1936750"/>
          <p14:tracePt t="118070" x="4445000" y="1936750"/>
          <p14:tracePt t="118103" x="4445000" y="1943100"/>
          <p14:tracePt t="118111" x="4432300" y="1949450"/>
          <p14:tracePt t="118120" x="4425950" y="1949450"/>
          <p14:tracePt t="118141" x="4419600" y="1955800"/>
          <p14:tracePt t="118153" x="4413250" y="1974850"/>
          <p14:tracePt t="118170" x="4394200" y="1987550"/>
          <p14:tracePt t="118320" x="4387850" y="1987550"/>
          <p14:tracePt t="118329" x="4381500" y="1987550"/>
          <p14:tracePt t="118336" x="4375150" y="1987550"/>
          <p14:tracePt t="118353" x="4362450" y="1987550"/>
          <p14:tracePt t="118370" x="4343400" y="1987550"/>
          <p14:tracePt t="118387" x="4337050" y="2000250"/>
          <p14:tracePt t="118444" x="4330700" y="2000250"/>
          <p14:tracePt t="118451" x="4324350" y="2000250"/>
          <p14:tracePt t="118469" x="4311650" y="2012950"/>
          <p14:tracePt t="118476" x="4305300" y="2019300"/>
          <p14:tracePt t="118492" x="4298950" y="2019300"/>
          <p14:tracePt t="118503" x="4292600" y="2025650"/>
          <p14:tracePt t="118520" x="4254500" y="2057400"/>
          <p14:tracePt t="118538" x="4222750" y="2076450"/>
          <p14:tracePt t="118553" x="4216400" y="2076450"/>
          <p14:tracePt t="118740" x="4222750" y="2076450"/>
          <p14:tracePt t="118749" x="4229100" y="2076450"/>
          <p14:tracePt t="118756" x="4241800" y="2076450"/>
          <p14:tracePt t="118770" x="4254500" y="2063750"/>
          <p14:tracePt t="118787" x="4286250" y="2038350"/>
          <p14:tracePt t="118803" x="4292600" y="2032000"/>
          <p14:tracePt t="118820" x="4305300" y="2025650"/>
          <p14:tracePt t="118836" x="4318000" y="2025650"/>
          <p14:tracePt t="118853" x="4330700" y="2019300"/>
          <p14:tracePt t="118870" x="4330700" y="2006600"/>
          <p14:tracePt t="119399" x="4330700" y="2012950"/>
          <p14:tracePt t="119403" x="4324350" y="2012950"/>
          <p14:tracePt t="119407" x="4324350" y="2019300"/>
          <p14:tracePt t="119552" x="4324350" y="2025650"/>
          <p14:tracePt t="119561" x="4324350" y="2032000"/>
          <p14:tracePt t="119570" x="4324350" y="2038350"/>
          <p14:tracePt t="119587" x="4324350" y="2051050"/>
          <p14:tracePt t="119603" x="4324350" y="2063750"/>
          <p14:tracePt t="119620" x="4330700" y="2063750"/>
          <p14:tracePt t="119732" x="4337050" y="2063750"/>
          <p14:tracePt t="119740" x="4343400" y="2063750"/>
          <p14:tracePt t="119756" x="4356100" y="2063750"/>
          <p14:tracePt t="119759" x="4356100" y="2057400"/>
          <p14:tracePt t="119770" x="4362450" y="2044700"/>
          <p14:tracePt t="119786" x="4362450" y="2038350"/>
          <p14:tracePt t="119803" x="4375150" y="2038350"/>
          <p14:tracePt t="119820" x="4381500" y="2025650"/>
          <p14:tracePt t="119837" x="4387850" y="2025650"/>
          <p14:tracePt t="119872" x="4387850" y="2019300"/>
          <p14:tracePt t="119886" x="4406900" y="2006600"/>
          <p14:tracePt t="119903" x="4413250" y="1993900"/>
          <p14:tracePt t="119920" x="4419600" y="1993900"/>
          <p14:tracePt t="120049" x="4413250" y="1993900"/>
          <p14:tracePt t="120056" x="4413250" y="2000250"/>
          <p14:tracePt t="120068" x="4406900" y="2000250"/>
          <p14:tracePt t="120077" x="4394200" y="2000250"/>
          <p14:tracePt t="120687" x="4400550" y="2000250"/>
          <p14:tracePt t="120693" x="4406900" y="2000250"/>
          <p14:tracePt t="120718" x="4413250" y="2000250"/>
          <p14:tracePt t="120721" x="4413250" y="1993900"/>
          <p14:tracePt t="120736" x="4419600" y="1993900"/>
          <p14:tracePt t="120757" x="4425950" y="1993900"/>
          <p14:tracePt t="120770" x="4438650" y="1993900"/>
          <p14:tracePt t="120846" x="4438650" y="1987550"/>
          <p14:tracePt t="120848" x="4445000" y="1987550"/>
          <p14:tracePt t="120853" x="4445000" y="1981200"/>
          <p14:tracePt t="120870" x="4464050" y="1981200"/>
          <p14:tracePt t="120887" x="4464050" y="1962150"/>
          <p14:tracePt t="120903" x="4483100" y="1962150"/>
          <p14:tracePt t="120919" x="4489450" y="1949450"/>
          <p14:tracePt t="120937" x="4514850" y="1930400"/>
          <p14:tracePt t="121157" x="4514850" y="1936750"/>
          <p14:tracePt t="121165" x="4514850" y="1943100"/>
          <p14:tracePt t="121181" x="4521200" y="1943100"/>
          <p14:tracePt t="121189" x="4527550" y="1943100"/>
          <p14:tracePt t="121217" x="4533900" y="1949450"/>
          <p14:tracePt t="121225" x="4540250" y="1955800"/>
          <p14:tracePt t="121250" x="4552950" y="1955800"/>
          <p14:tracePt t="121257" x="4559300" y="1955800"/>
          <p14:tracePt t="121293" x="4565650" y="1955800"/>
          <p14:tracePt t="121301" x="4572000" y="1955800"/>
          <p14:tracePt t="121353" x="4578350" y="1955800"/>
          <p14:tracePt t="121358" x="4591050" y="1955800"/>
          <p14:tracePt t="121369" x="4629150" y="1981200"/>
          <p14:tracePt t="121386" x="4667250" y="1987550"/>
          <p14:tracePt t="121403" x="4699000" y="1987550"/>
          <p14:tracePt t="121420" x="4705350" y="1987550"/>
          <p14:tracePt t="121465" x="4711700" y="1987550"/>
          <p14:tracePt t="121473" x="4724400" y="1987550"/>
          <p14:tracePt t="121486" x="4737100" y="1987550"/>
          <p14:tracePt t="121503" x="4762500" y="1987550"/>
          <p14:tracePt t="121519" x="4800600" y="1987550"/>
          <p14:tracePt t="121536" x="4819650" y="1987550"/>
          <p14:tracePt t="121553" x="4826000" y="1987550"/>
          <p14:tracePt t="121705" x="4838700" y="1987550"/>
          <p14:tracePt t="121713" x="4845050" y="1987550"/>
          <p14:tracePt t="121801" x="4851400" y="1987550"/>
          <p14:tracePt t="121809" x="4857750" y="1987550"/>
          <p14:tracePt t="122193" x="4851400" y="1987550"/>
          <p14:tracePt t="122221" x="4845050" y="1987550"/>
          <p14:tracePt t="122229" x="4832350" y="1987550"/>
          <p14:tracePt t="122236" x="4832350" y="2000250"/>
          <p14:tracePt t="122252" x="4832350" y="2006600"/>
          <p14:tracePt t="122269" x="4819650" y="2006600"/>
          <p14:tracePt t="122302" x="4806950" y="2006600"/>
          <p14:tracePt t="122319" x="4794250" y="2006600"/>
          <p14:tracePt t="122336" x="4781550" y="2006600"/>
          <p14:tracePt t="122352" x="4768850" y="2006600"/>
          <p14:tracePt t="122369" x="4749800" y="2012950"/>
          <p14:tracePt t="122386" x="4743450" y="2019300"/>
          <p14:tracePt t="122403" x="4730750" y="2019300"/>
          <p14:tracePt t="122554" x="4730750" y="2025650"/>
          <p14:tracePt t="122563" x="4730750" y="2038350"/>
          <p14:tracePt t="122569" x="4737100" y="2038350"/>
          <p14:tracePt t="122586" x="4806950" y="2038350"/>
          <p14:tracePt t="122602" x="5016500" y="2133600"/>
          <p14:tracePt t="122620" x="5130800" y="2197100"/>
          <p14:tracePt t="122636" x="5137150" y="2203450"/>
          <p14:tracePt t="124877" x="5143500" y="2190750"/>
          <p14:tracePt t="124880" x="5156200" y="2159000"/>
          <p14:tracePt t="124885" x="5175250" y="2127250"/>
          <p14:tracePt t="124902" x="5302250" y="1981200"/>
          <p14:tracePt t="124919" x="5505450" y="1835150"/>
          <p14:tracePt t="124936" x="5638800" y="1720850"/>
          <p14:tracePt t="124953" x="5664200" y="1714500"/>
          <p14:tracePt t="124988" x="5638800" y="1765300"/>
          <p14:tracePt t="125002" x="5638800" y="1885950"/>
          <p14:tracePt t="125019" x="5759450" y="2203450"/>
          <p14:tracePt t="125037" x="6000750" y="2508250"/>
          <p14:tracePt t="125053" x="6165850" y="2781300"/>
          <p14:tracePt t="125069" x="6305550" y="2889250"/>
          <p14:tracePt t="125086" x="6432550" y="2863850"/>
          <p14:tracePt t="125102" x="6464300" y="2863850"/>
          <p14:tracePt t="125320" x="6477000" y="2851150"/>
          <p14:tracePt t="125324" x="6483350" y="2806700"/>
          <p14:tracePt t="125336" x="6496050" y="2692400"/>
          <p14:tracePt t="125353" x="6496050" y="2679700"/>
          <p14:tracePt t="125369" x="6496050" y="2654300"/>
          <p14:tracePt t="125424" x="6502400" y="2654300"/>
          <p14:tracePt t="125437" x="6502400" y="2673350"/>
          <p14:tracePt t="125441" x="6489700" y="2692400"/>
          <p14:tracePt t="125453" x="6432550" y="2794000"/>
          <p14:tracePt t="125469" x="6445250" y="2908300"/>
          <p14:tracePt t="125485" x="6648450" y="3079750"/>
          <p14:tracePt t="125503" x="6819900" y="3302000"/>
          <p14:tracePt t="125521" x="6921500" y="3524250"/>
          <p14:tracePt t="125535" x="6934200" y="3619500"/>
          <p14:tracePt t="125552" x="6934200" y="3683000"/>
          <p14:tracePt t="125569" x="6934200" y="3702050"/>
          <p14:tracePt t="125604" x="6940550" y="3702050"/>
          <p14:tracePt t="125619" x="6946900" y="3702050"/>
          <p14:tracePt t="125636" x="6946900" y="3708400"/>
          <p14:tracePt t="125652" x="6965950" y="3714750"/>
          <p14:tracePt t="125669" x="6978650" y="3714750"/>
          <p14:tracePt t="125686" x="7010400" y="3721100"/>
          <p14:tracePt t="125689" x="7016750" y="3721100"/>
          <p14:tracePt t="125703" x="7029450" y="3721100"/>
          <p14:tracePt t="125721" x="7061200" y="3733800"/>
          <p14:tracePt t="125736" x="7061200" y="3740150"/>
          <p14:tracePt t="125776" x="7061200" y="3727450"/>
          <p14:tracePt t="125786" x="7054850" y="3727450"/>
          <p14:tracePt t="125802" x="7035800" y="3714750"/>
          <p14:tracePt t="125819" x="7023100" y="3689350"/>
          <p14:tracePt t="125835" x="7010400" y="3683000"/>
          <p14:tracePt t="125852" x="7010400" y="3670300"/>
          <p14:tracePt t="125916" x="7010400" y="3689350"/>
          <p14:tracePt t="125920" x="6997700" y="3702050"/>
          <p14:tracePt t="125924" x="6991350" y="3733800"/>
          <p14:tracePt t="125935" x="6946900" y="3860800"/>
          <p14:tracePt t="125952" x="6877050" y="4044950"/>
          <p14:tracePt t="125970" x="6813550" y="4248150"/>
          <p14:tracePt t="125986" x="6731000" y="4381500"/>
          <p14:tracePt t="126003" x="6705600" y="4470400"/>
          <p14:tracePt t="126019" x="6705600" y="4527550"/>
          <p14:tracePt t="126035" x="6705600" y="4546600"/>
          <p14:tracePt t="126052" x="6711950" y="4565650"/>
          <p14:tracePt t="126069" x="6711950" y="4603750"/>
          <p14:tracePt t="126085" x="6718300" y="4648200"/>
          <p14:tracePt t="126102" x="6724650" y="4673600"/>
          <p14:tracePt t="126119" x="6724650" y="4699000"/>
          <p14:tracePt t="126136" x="6724650" y="4718050"/>
          <p14:tracePt t="126152" x="6724650" y="4724400"/>
          <p14:tracePt t="126186" x="6705600" y="4749800"/>
          <p14:tracePt t="126189" x="6692900" y="4756150"/>
          <p14:tracePt t="126204" x="6673850" y="4768850"/>
          <p14:tracePt t="126220" x="6642100" y="4775200"/>
          <p14:tracePt t="126235" x="6629400" y="4787900"/>
          <p14:tracePt t="126253" x="6610350" y="4787900"/>
          <p14:tracePt t="126285" x="6604000" y="4781550"/>
          <p14:tracePt t="126303" x="6597650" y="4775200"/>
          <p14:tracePt t="126319" x="6578600" y="4775200"/>
          <p14:tracePt t="126412" x="6572250" y="4775200"/>
          <p14:tracePt t="126420" x="6565900" y="4775200"/>
          <p14:tracePt t="126424" x="6565900" y="4787900"/>
          <p14:tracePt t="126473" x="6572250" y="4787900"/>
          <p14:tracePt t="126477" x="6584950" y="4787900"/>
          <p14:tracePt t="126486" x="6591300" y="4781550"/>
          <p14:tracePt t="126502" x="6623050" y="4768850"/>
          <p14:tracePt t="126520" x="6648450" y="4737100"/>
          <p14:tracePt t="126538" x="6667500" y="4705350"/>
          <p14:tracePt t="126552" x="6673850" y="4667250"/>
          <p14:tracePt t="126569" x="6680200" y="4648200"/>
          <p14:tracePt t="126586" x="6686550" y="4622800"/>
          <p14:tracePt t="126602" x="6699250" y="4616450"/>
          <p14:tracePt t="126619" x="6699250" y="4610100"/>
          <p14:tracePt t="126697" x="6692900" y="4603750"/>
          <p14:tracePt t="126705" x="6686550" y="4591050"/>
          <p14:tracePt t="126717" x="6686550" y="4584700"/>
          <p14:tracePt t="126725" x="6680200" y="4578350"/>
          <p14:tracePt t="126735" x="6673850" y="4565650"/>
          <p14:tracePt t="126752" x="6667500" y="4565650"/>
          <p14:tracePt t="126769" x="6635750" y="4546600"/>
          <p14:tracePt t="126786" x="6610350" y="4533900"/>
          <p14:tracePt t="126802" x="6578600" y="4533900"/>
          <p14:tracePt t="126819" x="6508750" y="4565650"/>
          <p14:tracePt t="126836" x="6457950" y="4591050"/>
          <p14:tracePt t="126917" x="6470650" y="4591050"/>
          <p14:tracePt t="127017" x="6477000" y="4591050"/>
          <p14:tracePt t="127021" x="6477000" y="4584700"/>
          <p14:tracePt t="127036" x="6483350" y="4584700"/>
          <p14:tracePt t="127052" x="6464300" y="4584700"/>
          <p14:tracePt t="127069" x="6457950" y="4584700"/>
          <p14:tracePt t="127086" x="6527800" y="4692650"/>
          <p14:tracePt t="127177" x="6527800" y="4686300"/>
          <p14:tracePt t="127205" x="6521450" y="4679950"/>
          <p14:tracePt t="127213" x="6521450" y="4673600"/>
          <p14:tracePt t="127219" x="6527800" y="4660900"/>
          <p14:tracePt t="127237" x="6572250" y="4610100"/>
          <p14:tracePt t="127253" x="6591300" y="4591050"/>
          <p14:tracePt t="127297" x="6591300" y="4584700"/>
          <p14:tracePt t="127302" x="6597650" y="4578350"/>
          <p14:tracePt t="127319" x="6629400" y="4552950"/>
          <p14:tracePt t="127335" x="6692900" y="4521200"/>
          <p14:tracePt t="127352" x="6731000" y="4489450"/>
          <p14:tracePt t="127369" x="6807200" y="4457700"/>
          <p14:tracePt t="127386" x="6858000" y="4438650"/>
          <p14:tracePt t="127402" x="6902450" y="4419600"/>
          <p14:tracePt t="127418" x="6965950" y="4406900"/>
          <p14:tracePt t="127435" x="7010400" y="4394200"/>
          <p14:tracePt t="127452" x="7035800" y="4387850"/>
          <p14:tracePt t="127470" x="7042150" y="4387850"/>
          <p14:tracePt t="127485" x="7048500" y="4387850"/>
          <p14:tracePt t="127570" x="7048500" y="4381500"/>
          <p14:tracePt t="127577" x="7048500" y="4375150"/>
          <p14:tracePt t="127586" x="7048500" y="4368800"/>
          <p14:tracePt t="127602" x="7048500" y="4337050"/>
          <p14:tracePt t="127619" x="7048500" y="4298950"/>
          <p14:tracePt t="127636" x="7016750" y="4273550"/>
          <p14:tracePt t="127652" x="6965950" y="4248150"/>
          <p14:tracePt t="127669" x="6921500" y="4241800"/>
          <p14:tracePt t="127685" x="6883400" y="4235450"/>
          <p14:tracePt t="127702" x="6858000" y="4241800"/>
          <p14:tracePt t="127719" x="6851650" y="4241800"/>
          <p14:tracePt t="127735" x="6832600" y="4254500"/>
          <p14:tracePt t="127769" x="6819900" y="4254500"/>
          <p14:tracePt t="127785" x="6813550" y="4254500"/>
          <p14:tracePt t="127802" x="6807200" y="4254500"/>
          <p14:tracePt t="127877" x="6800850" y="4254500"/>
          <p14:tracePt t="127886" x="6788150" y="4254500"/>
          <p14:tracePt t="127917" x="6781800" y="4254500"/>
          <p14:tracePt t="127925" x="6775450" y="4248150"/>
          <p14:tracePt t="127935" x="6756400" y="4216400"/>
          <p14:tracePt t="127954" x="6673850" y="4044950"/>
          <p14:tracePt t="127969" x="6686550" y="4032250"/>
          <p14:tracePt t="127985" x="6711950" y="4070350"/>
          <p14:tracePt t="128002" x="6731000" y="4089400"/>
          <p14:tracePt t="128126" x="6737350" y="4083050"/>
          <p14:tracePt t="128129" x="6743700" y="4076700"/>
          <p14:tracePt t="128135" x="6750050" y="4070350"/>
          <p14:tracePt t="128152" x="6756400" y="4013200"/>
          <p14:tracePt t="128169" x="6750050" y="3994150"/>
          <p14:tracePt t="128233" x="6731000" y="4013200"/>
          <p14:tracePt t="128237" x="6711950" y="4019550"/>
          <p14:tracePt t="128241" x="6692900" y="4038600"/>
          <p14:tracePt t="128253" x="6648450" y="4076700"/>
          <p14:tracePt t="128269" x="6572250" y="4140200"/>
          <p14:tracePt t="128285" x="6565900" y="4165600"/>
          <p14:tracePt t="128325" x="6565900" y="4171950"/>
          <p14:tracePt t="128336" x="6565900" y="4178300"/>
          <p14:tracePt t="128477" x="6559550" y="4178300"/>
          <p14:tracePt t="128481" x="6553200" y="4184650"/>
          <p14:tracePt t="128486" x="6540500" y="4197350"/>
          <p14:tracePt t="128502" x="6515100" y="4210050"/>
          <p14:tracePt t="128518" x="6483350" y="4210050"/>
          <p14:tracePt t="128536" x="6477000" y="4210050"/>
          <p14:tracePt t="128613" x="6464300" y="4210050"/>
          <p14:tracePt t="128621" x="6457950" y="4210050"/>
          <p14:tracePt t="128625" x="6457950" y="4203700"/>
          <p14:tracePt t="128635" x="6457950" y="4191000"/>
          <p14:tracePt t="128652" x="6451600" y="4171950"/>
          <p14:tracePt t="128669" x="6445250" y="4171950"/>
          <p14:tracePt t="128806" x="6445250" y="4165600"/>
          <p14:tracePt t="128814" x="6445250" y="4159250"/>
          <p14:tracePt t="128926" x="6438900" y="4159250"/>
          <p14:tracePt t="128934" x="6426200" y="4159250"/>
          <p14:tracePt t="128940" x="6419850" y="4159250"/>
          <p14:tracePt t="128952" x="6388100" y="4159250"/>
          <p14:tracePt t="128971" x="6343650" y="4140200"/>
          <p14:tracePt t="128986" x="6337300" y="4140200"/>
          <p14:tracePt t="129034" x="6337300" y="4133850"/>
          <p14:tracePt t="129042" x="6337300" y="4127500"/>
          <p14:tracePt t="129052" x="6337300" y="4121150"/>
          <p14:tracePt t="129069" x="6337300" y="4102100"/>
          <p14:tracePt t="129086" x="6337300" y="4070350"/>
          <p14:tracePt t="129102" x="6343650" y="4057650"/>
          <p14:tracePt t="129118" x="6375400" y="4044950"/>
          <p14:tracePt t="129136" x="6413500" y="4032250"/>
          <p14:tracePt t="129152" x="6451600" y="4038600"/>
          <p14:tracePt t="129169" x="6477000" y="4044950"/>
          <p14:tracePt t="129188" x="6489700" y="4064000"/>
          <p14:tracePt t="129202" x="6496050" y="4076700"/>
          <p14:tracePt t="129219" x="6496050" y="4089400"/>
          <p14:tracePt t="129310" x="6489700" y="4089400"/>
          <p14:tracePt t="129322" x="6483350" y="4083050"/>
          <p14:tracePt t="129331" x="6477000" y="4083050"/>
          <p14:tracePt t="129510" x="6464300" y="4070350"/>
          <p14:tracePt t="129520" x="6457950" y="4064000"/>
          <p14:tracePt t="129752" x="6470650" y="4057650"/>
          <p14:tracePt t="129754" x="6477000" y="4057650"/>
          <p14:tracePt t="129769" x="6489700" y="4044950"/>
          <p14:tracePt t="129787" x="6534150" y="4019550"/>
          <p14:tracePt t="129802" x="6584950" y="4013200"/>
          <p14:tracePt t="129818" x="6654800" y="4000500"/>
          <p14:tracePt t="129835" x="6737350" y="3981450"/>
          <p14:tracePt t="129852" x="6794500" y="3968750"/>
          <p14:tracePt t="129868" x="6819900" y="3949700"/>
          <p14:tracePt t="129885" x="6826250" y="3949700"/>
          <p14:tracePt t="129918" x="6851650" y="3949700"/>
          <p14:tracePt t="129935" x="6877050" y="3956050"/>
          <p14:tracePt t="129953" x="6883400" y="3956050"/>
          <p14:tracePt t="130102" x="6883400" y="3962400"/>
          <p14:tracePt t="130111" x="6883400" y="3968750"/>
          <p14:tracePt t="130247" x="6883400" y="3975100"/>
          <p14:tracePt t="130252" x="6883400" y="3981450"/>
          <p14:tracePt t="130254" x="6883400" y="3994150"/>
          <p14:tracePt t="130268" x="6883400" y="4000500"/>
          <p14:tracePt t="130285" x="6877050" y="4000500"/>
          <p14:tracePt t="130362" x="6870700" y="4000500"/>
          <p14:tracePt t="130371" x="6864350" y="4000500"/>
          <p14:tracePt t="130430" x="6858000" y="4000500"/>
          <p14:tracePt t="130439" x="6845300" y="4000500"/>
          <p14:tracePt t="130583" x="6845300" y="4006850"/>
          <p14:tracePt t="130590" x="6845300" y="4013200"/>
          <p14:tracePt t="130903" x="6838950" y="4013200"/>
          <p14:tracePt t="130908" x="6832600" y="4013200"/>
          <p14:tracePt t="130918" x="6807200" y="4013200"/>
          <p14:tracePt t="130936" x="6724650" y="4013200"/>
          <p14:tracePt t="130952" x="6623050" y="4013200"/>
          <p14:tracePt t="130969" x="6483350" y="4032250"/>
          <p14:tracePt t="130985" x="6324600" y="4089400"/>
          <p14:tracePt t="131004" x="6178550" y="4152900"/>
          <p14:tracePt t="131018" x="6121400" y="4210050"/>
          <p14:tracePt t="131035" x="6045200" y="4286250"/>
          <p14:tracePt t="131052" x="5930900" y="4438650"/>
          <p14:tracePt t="131069" x="5829300" y="4572000"/>
          <p14:tracePt t="131085" x="5721350" y="4737100"/>
          <p14:tracePt t="131102" x="5588000" y="4953000"/>
          <p14:tracePt t="131118" x="5511800" y="5143500"/>
          <p14:tracePt t="131135" x="5454650" y="5359400"/>
          <p14:tracePt t="131152" x="5441950" y="5600700"/>
          <p14:tracePt t="131169" x="5422900" y="5740400"/>
          <p14:tracePt t="131185" x="5422900" y="5835650"/>
          <p14:tracePt t="131189" x="5422900" y="5848350"/>
          <p14:tracePt t="131204" x="5422900" y="5880100"/>
          <p14:tracePt t="131220" x="5429250" y="5899150"/>
          <p14:tracePt t="131235" x="5429250" y="5905500"/>
          <p14:tracePt t="131396" x="5429250" y="5899150"/>
          <p14:tracePt t="131404" x="5429250" y="5886450"/>
          <p14:tracePt t="131412" x="5441950" y="5880100"/>
          <p14:tracePt t="131420" x="5448300" y="5880100"/>
          <p14:tracePt t="131435" x="5448300" y="5867400"/>
          <p14:tracePt t="131588" x="5448300" y="5861050"/>
          <p14:tracePt t="131597" x="5448300" y="5848350"/>
          <p14:tracePt t="131608" x="5448300" y="5842000"/>
          <p14:tracePt t="131618" x="5448300" y="5835650"/>
          <p14:tracePt t="131635" x="5448300" y="5803900"/>
          <p14:tracePt t="131651" x="5473700" y="5746750"/>
          <p14:tracePt t="131669" x="5518150" y="5632450"/>
          <p14:tracePt t="131685" x="5556250" y="5537200"/>
          <p14:tracePt t="131688" x="5575300" y="5518150"/>
          <p14:tracePt t="131702" x="5638800" y="5429250"/>
          <p14:tracePt t="131718" x="5721350" y="5270500"/>
          <p14:tracePt t="131735" x="5861050" y="5086350"/>
          <p14:tracePt t="131752" x="6134100" y="4806950"/>
          <p14:tracePt t="131769" x="6292850" y="4591050"/>
          <p14:tracePt t="131786" x="6483350" y="4425950"/>
          <p14:tracePt t="131802" x="6642100" y="4260850"/>
          <p14:tracePt t="131818" x="6731000" y="4184650"/>
          <p14:tracePt t="131835" x="6781800" y="4146550"/>
          <p14:tracePt t="131851" x="6794500" y="4127500"/>
          <p14:tracePt t="131885" x="6819900" y="4127500"/>
          <p14:tracePt t="131901" x="6889750" y="4133850"/>
          <p14:tracePt t="131918" x="6978650" y="4152900"/>
          <p14:tracePt t="131935" x="7029450" y="4171950"/>
          <p14:tracePt t="131952" x="7029450" y="4178300"/>
          <p14:tracePt t="131969" x="7029450" y="4197350"/>
          <p14:tracePt t="131985" x="7004050" y="4229100"/>
          <p14:tracePt t="132001" x="6972300" y="4267200"/>
          <p14:tracePt t="132018" x="6908800" y="4349750"/>
          <p14:tracePt t="132035" x="6819900" y="4419600"/>
          <p14:tracePt t="132052" x="6686550" y="4495800"/>
          <p14:tracePt t="132069" x="6553200" y="4565650"/>
          <p14:tracePt t="132085" x="6445250" y="4648200"/>
          <p14:tracePt t="132101" x="6343650" y="4743450"/>
          <p14:tracePt t="132118" x="6280150" y="4832350"/>
          <p14:tracePt t="132136" x="6242050" y="4902200"/>
          <p14:tracePt t="132151" x="6229350" y="4921250"/>
          <p14:tracePt t="132169" x="6229350" y="4940300"/>
          <p14:tracePt t="132185" x="6235700" y="4953000"/>
          <p14:tracePt t="132202" x="6242050" y="4984750"/>
          <p14:tracePt t="132218" x="6286500" y="5035550"/>
          <p14:tracePt t="132235" x="6318250" y="5092700"/>
          <p14:tracePt t="132251" x="6369050" y="5156200"/>
          <p14:tracePt t="132269" x="6388100" y="5168900"/>
          <p14:tracePt t="132285" x="6388100" y="5194300"/>
          <p14:tracePt t="132303" x="6388100" y="5200650"/>
          <p14:tracePt t="132319" x="6388100" y="5207000"/>
          <p14:tracePt t="132352" x="6388100" y="5200650"/>
          <p14:tracePt t="132368" x="6356350" y="5137150"/>
          <p14:tracePt t="132385" x="6318250" y="4991100"/>
          <p14:tracePt t="132401" x="6273800" y="4794250"/>
          <p14:tracePt t="132418" x="6184900" y="4521200"/>
          <p14:tracePt t="132435" x="6210300" y="4292600"/>
          <p14:tracePt t="132451" x="6248400" y="4184650"/>
          <p14:tracePt t="132468" x="6267450" y="4114800"/>
          <p14:tracePt t="132486" x="6280150" y="4044950"/>
          <p14:tracePt t="132501" x="6286500" y="4006850"/>
          <p14:tracePt t="132518" x="6299200" y="3987800"/>
          <p14:tracePt t="132535" x="6299200" y="3968750"/>
          <p14:tracePt t="132551" x="6305550" y="3949700"/>
          <p14:tracePt t="132568" x="6337300" y="3930650"/>
          <p14:tracePt t="132585" x="6362700" y="3892550"/>
          <p14:tracePt t="132602" x="6375400" y="3867150"/>
          <p14:tracePt t="132618" x="6375400" y="3860800"/>
          <p14:tracePt t="132704" x="6381750" y="3860800"/>
          <p14:tracePt t="132712" x="6394450" y="3860800"/>
          <p14:tracePt t="132720" x="6400800" y="3860800"/>
          <p14:tracePt t="132735" x="6432550" y="3892550"/>
          <p14:tracePt t="132753" x="6546850" y="4000500"/>
          <p14:tracePt t="132768" x="6635750" y="4038600"/>
          <p14:tracePt t="132785" x="6756400" y="4038600"/>
          <p14:tracePt t="132801" x="6851650" y="4025900"/>
          <p14:tracePt t="132818" x="6877050" y="4013200"/>
          <p14:tracePt t="132837" x="6889750" y="3994150"/>
          <p14:tracePt t="132851" x="6896100" y="3994150"/>
          <p14:tracePt t="132946" x="6896100" y="3987800"/>
          <p14:tracePt t="132953" x="6902450" y="3981450"/>
          <p14:tracePt t="132957" x="6915150" y="3981450"/>
          <p14:tracePt t="132969" x="6934200" y="3981450"/>
          <p14:tracePt t="132985" x="6972300" y="3987800"/>
          <p14:tracePt t="133002" x="7010400" y="4006850"/>
          <p14:tracePt t="133019" x="7035800" y="4025900"/>
          <p14:tracePt t="133038" x="7067550" y="4064000"/>
          <p14:tracePt t="133053" x="7086600" y="4083050"/>
          <p14:tracePt t="133068" x="7086600" y="4089400"/>
          <p14:tracePt t="133085" x="7086600" y="4095750"/>
          <p14:tracePt t="133118" x="7086600" y="4102100"/>
          <p14:tracePt t="133135" x="7086600" y="4108450"/>
          <p14:tracePt t="133152" x="7073900" y="4133850"/>
          <p14:tracePt t="133168" x="7048500" y="4152900"/>
          <p14:tracePt t="133185" x="7004050" y="4184650"/>
          <p14:tracePt t="133201" x="6965950" y="4203700"/>
          <p14:tracePt t="133218" x="6915150" y="4216400"/>
          <p14:tracePt t="133236" x="6819900" y="4235450"/>
          <p14:tracePt t="133252" x="6692900" y="4235450"/>
          <p14:tracePt t="133269" x="6597650" y="4235450"/>
          <p14:tracePt t="133286" x="6572250" y="4235450"/>
          <p14:tracePt t="133377" x="6572250" y="4229100"/>
          <p14:tracePt t="133385" x="6584950" y="4229100"/>
          <p14:tracePt t="133397" x="6584950" y="4222750"/>
          <p14:tracePt t="133405" x="6591300" y="4216400"/>
          <p14:tracePt t="133418" x="6604000" y="4216400"/>
          <p14:tracePt t="133435" x="6629400" y="4216400"/>
          <p14:tracePt t="133451" x="6661150" y="4197350"/>
          <p14:tracePt t="133469" x="6711950" y="4191000"/>
          <p14:tracePt t="133485" x="6762750" y="4171950"/>
          <p14:tracePt t="133502" x="6819900" y="4159250"/>
          <p14:tracePt t="133518" x="6851650" y="4152900"/>
          <p14:tracePt t="133535" x="6877050" y="4152900"/>
          <p14:tracePt t="133569" x="6883400" y="4133850"/>
          <p14:tracePt t="133585" x="6896100" y="4133850"/>
          <p14:tracePt t="133601" x="6927850" y="4114800"/>
          <p14:tracePt t="133618" x="6946900" y="4102100"/>
          <p14:tracePt t="133635" x="6972300" y="4102100"/>
          <p14:tracePt t="133652" x="7029450" y="4102100"/>
          <p14:tracePt t="133669" x="7118350" y="4108450"/>
          <p14:tracePt t="133685" x="7188200" y="4133850"/>
          <p14:tracePt t="133701" x="7270750" y="4152900"/>
          <p14:tracePt t="133718" x="7321550" y="4152900"/>
          <p14:tracePt t="133735" x="7334250" y="4152900"/>
          <p14:tracePt t="133865" x="7340600" y="4152900"/>
          <p14:tracePt t="133869" x="7346950" y="4152900"/>
          <p14:tracePt t="133873" x="7366000" y="4152900"/>
          <p14:tracePt t="133885" x="7391400" y="4152900"/>
          <p14:tracePt t="133901" x="7435850" y="4152900"/>
          <p14:tracePt t="133918" x="7505700" y="4140200"/>
          <p14:tracePt t="133935" x="7562850" y="4140200"/>
          <p14:tracePt t="133952" x="7620000" y="4152900"/>
          <p14:tracePt t="133969" x="7677150" y="4171950"/>
          <p14:tracePt t="133985" x="7708900" y="4184650"/>
          <p14:tracePt t="134001" x="7715250" y="4184650"/>
          <p14:tracePt t="134177" x="7721600" y="4184650"/>
          <p14:tracePt t="134186" x="7734300" y="4184650"/>
          <p14:tracePt t="134198" x="7734300" y="4178300"/>
          <p14:tracePt t="134209" x="7740650" y="4178300"/>
          <p14:tracePt t="134218" x="7747000" y="4178300"/>
          <p14:tracePt t="134235" x="7753350" y="4159250"/>
          <p14:tracePt t="134253" x="7766050" y="4146550"/>
          <p14:tracePt t="134268" x="7778750" y="4146550"/>
          <p14:tracePt t="134285" x="7791450" y="4146550"/>
          <p14:tracePt t="134318" x="7804150" y="4146550"/>
          <p14:tracePt t="134335" x="7829550" y="4146550"/>
          <p14:tracePt t="134352" x="7835900" y="4146550"/>
          <p14:tracePt t="134689" x="7835900" y="4152900"/>
          <p14:tracePt t="134693" x="7842250" y="4165600"/>
          <p14:tracePt t="134701" x="7854950" y="4171950"/>
          <p14:tracePt t="134718" x="7854950" y="4216400"/>
          <p14:tracePt t="134734" x="7861300" y="4260850"/>
          <p14:tracePt t="134752" x="7867650" y="4267200"/>
          <p14:tracePt t="134786" x="7931150" y="4311650"/>
          <p14:tracePt t="134802" x="7937500" y="4318000"/>
          <p14:tracePt t="134905" x="7937500" y="4311650"/>
          <p14:tracePt t="134909" x="7943850" y="4292600"/>
          <p14:tracePt t="134918" x="7950200" y="4279900"/>
          <p14:tracePt t="134952" x="8026400" y="4254500"/>
          <p14:tracePt t="134968" x="8337550" y="4229100"/>
          <p14:tracePt t="134984" x="8426450" y="4210050"/>
          <p14:tracePt t="135003" x="8477250" y="4216400"/>
          <p14:tracePt t="135018" x="8426450" y="4241800"/>
          <p14:tracePt t="135035" x="8293100" y="4318000"/>
          <p14:tracePt t="135052" x="8261350" y="4381500"/>
          <p14:tracePt t="135068" x="8210550" y="4445000"/>
          <p14:tracePt t="135085" x="8229600" y="4476750"/>
          <p14:tracePt t="135101" x="8261350" y="4476750"/>
          <p14:tracePt t="135118" x="8261350" y="4483100"/>
          <p14:tracePt t="135134" x="8261350" y="4489450"/>
          <p14:tracePt t="135175" x="8261350" y="4502150"/>
          <p14:tracePt t="135185" x="8261350" y="4508500"/>
          <p14:tracePt t="135202" x="8274050" y="4508500"/>
          <p14:tracePt t="135218" x="8274050" y="4514850"/>
          <p14:tracePt t="135235" x="8274050" y="4540250"/>
          <p14:tracePt t="135254" x="8261350" y="4552950"/>
          <p14:tracePt t="135270" x="8261350" y="4578350"/>
          <p14:tracePt t="135284" x="8261350" y="4591050"/>
          <p14:tracePt t="135301" x="8235950" y="4616450"/>
          <p14:tracePt t="135318" x="8229600" y="4635500"/>
          <p14:tracePt t="135334" x="8197850" y="4673600"/>
          <p14:tracePt t="135351" x="8172450" y="4699000"/>
          <p14:tracePt t="135368" x="8153400" y="4737100"/>
          <p14:tracePt t="135385" x="8108950" y="4781550"/>
          <p14:tracePt t="135401" x="8077200" y="4819650"/>
          <p14:tracePt t="135418" x="8045450" y="4857750"/>
          <p14:tracePt t="135434" x="7994650" y="4946650"/>
          <p14:tracePt t="135451" x="7975600" y="4997450"/>
          <p14:tracePt t="135468" x="7956550" y="5067300"/>
          <p14:tracePt t="135485" x="7937500" y="5137150"/>
          <p14:tracePt t="135503" x="7912100" y="5264150"/>
          <p14:tracePt t="135519" x="7880350" y="5353050"/>
          <p14:tracePt t="135535" x="7861300" y="5473700"/>
          <p14:tracePt t="135551" x="7861300" y="5575300"/>
          <p14:tracePt t="135568" x="7886700" y="5689600"/>
          <p14:tracePt t="135584" x="7924800" y="5784850"/>
          <p14:tracePt t="135601" x="7994650" y="5803900"/>
          <p14:tracePt t="135618" x="8013700" y="5861050"/>
          <p14:tracePt t="135634" x="8013700" y="5873750"/>
          <p14:tracePt t="135738" x="8013700" y="5880100"/>
          <p14:tracePt t="135746" x="8013700" y="5886450"/>
          <p14:tracePt t="135758" x="8007350" y="5886450"/>
          <p14:tracePt t="135768" x="8001000" y="5886450"/>
          <p14:tracePt t="135784" x="7988300" y="5886450"/>
          <p14:tracePt t="135802" x="7937500" y="5905500"/>
          <p14:tracePt t="135818" x="7918450" y="5918200"/>
          <p14:tracePt t="135835" x="7886700" y="5924550"/>
          <p14:tracePt t="135851" x="7848600" y="5937250"/>
          <p14:tracePt t="135868" x="7778750" y="5943600"/>
          <p14:tracePt t="135884" x="7683500" y="5975350"/>
          <p14:tracePt t="135901" x="7588250" y="6013450"/>
          <p14:tracePt t="135918" x="7518400" y="6045200"/>
          <p14:tracePt t="135934" x="7473950" y="6076950"/>
          <p14:tracePt t="135951" x="7429500" y="6140450"/>
          <p14:tracePt t="135968" x="7410450" y="6191250"/>
          <p14:tracePt t="135984" x="7397750" y="6197600"/>
          <p14:tracePt t="136019" x="7391400" y="6203950"/>
          <p14:tracePt t="136034" x="7378700" y="6216650"/>
          <p14:tracePt t="136243" x="7378700" y="6210300"/>
          <p14:tracePt t="136268" x="7378700" y="6203950"/>
          <p14:tracePt t="136274" x="7378700" y="6197600"/>
          <p14:tracePt t="136285" x="7385050" y="6197600"/>
          <p14:tracePt t="136301" x="7359650" y="6197600"/>
          <p14:tracePt t="136318" x="7137400" y="6362700"/>
          <p14:tracePt t="136334" x="6559550" y="6559550"/>
          <p14:tracePt t="136351" x="6146800" y="6597650"/>
          <p14:tracePt t="136368" x="6108700" y="6591300"/>
          <p14:tracePt t="136385" x="6108700" y="6565900"/>
          <p14:tracePt t="136401" x="6102350" y="6546850"/>
          <p14:tracePt t="136418" x="6070600" y="6502400"/>
          <p14:tracePt t="136434" x="6032500" y="6470650"/>
          <p14:tracePt t="136451" x="5937250" y="6407150"/>
          <p14:tracePt t="136468" x="5842000" y="6350000"/>
          <p14:tracePt t="136487" x="5734050" y="6273800"/>
          <p14:tracePt t="136502" x="5676900" y="6178550"/>
          <p14:tracePt t="136518" x="5600700" y="6134100"/>
          <p14:tracePt t="136535" x="5511800" y="6102350"/>
          <p14:tracePt t="136551" x="5461000" y="6089650"/>
          <p14:tracePt t="136568" x="5448300" y="6076950"/>
          <p14:tracePt t="136623" x="5448300" y="6070600"/>
          <p14:tracePt t="136626" x="5454650" y="6070600"/>
          <p14:tracePt t="136634" x="5461000" y="6064250"/>
          <p14:tracePt t="136651" x="5518150" y="6038850"/>
          <p14:tracePt t="136668" x="5568950" y="6007100"/>
          <p14:tracePt t="136684" x="5613400" y="5975350"/>
          <p14:tracePt t="136686" x="5619750" y="5969000"/>
          <p14:tracePt t="136701" x="5645150" y="5949950"/>
          <p14:tracePt t="136718" x="5702300" y="5937250"/>
          <p14:tracePt t="136734" x="5759450" y="5937250"/>
          <p14:tracePt t="136753" x="5803900" y="5918200"/>
          <p14:tracePt t="136768" x="5854700" y="5918200"/>
          <p14:tracePt t="136784" x="5861050" y="5911850"/>
          <p14:tracePt t="136801" x="5861050" y="5905500"/>
          <p14:tracePt t="136839" x="5861050" y="5911850"/>
          <p14:tracePt t="136852" x="5867400" y="5924550"/>
          <p14:tracePt t="136868" x="5899150" y="5930900"/>
          <p14:tracePt t="136885" x="5924550" y="5930900"/>
          <p14:tracePt t="136901" x="5956300" y="5943600"/>
          <p14:tracePt t="136975" x="5962650" y="5943600"/>
          <p14:tracePt t="136984" x="5969000" y="5943600"/>
          <p14:tracePt t="137031" x="5969000" y="5937250"/>
          <p14:tracePt t="137035" x="5975350" y="5937250"/>
          <p14:tracePt t="137043" x="5988050" y="5930900"/>
          <p14:tracePt t="137051" x="5988050" y="5924550"/>
          <p14:tracePt t="137116" x="5994400" y="5924550"/>
          <p14:tracePt t="137123" x="6000750" y="5924550"/>
          <p14:tracePt t="137128" x="6000750" y="5911850"/>
          <p14:tracePt t="137136" x="6000750" y="5905500"/>
          <p14:tracePt t="137151" x="6007100" y="5892800"/>
          <p14:tracePt t="137167" x="6013450" y="5886450"/>
          <p14:tracePt t="137185" x="6032500" y="5867400"/>
          <p14:tracePt t="137201" x="6038850" y="5867400"/>
          <p14:tracePt t="137412" x="6026150" y="5867400"/>
          <p14:tracePt t="137439" x="6026150" y="5861050"/>
          <p14:tracePt t="137447" x="6026150" y="5854700"/>
          <p14:tracePt t="137464" x="6032500" y="5854700"/>
          <p14:tracePt t="137472" x="6038850" y="5854700"/>
          <p14:tracePt t="137485" x="6057900" y="5854700"/>
          <p14:tracePt t="137503" x="6127750" y="5854700"/>
          <p14:tracePt t="137518" x="6178550" y="5854700"/>
          <p14:tracePt t="137535" x="6248400" y="5822950"/>
          <p14:tracePt t="137552" x="6305550" y="5816600"/>
          <p14:tracePt t="137567" x="6337300" y="5816600"/>
          <p14:tracePt t="137584" x="6343650" y="5816600"/>
          <p14:tracePt t="137601" x="6350000" y="5816600"/>
          <p14:tracePt t="137740" x="6343650" y="5816600"/>
          <p14:tracePt t="137756" x="6337300" y="5816600"/>
          <p14:tracePt t="137763" x="6324600" y="5810250"/>
          <p14:tracePt t="137768" x="6318250" y="5810250"/>
          <p14:tracePt t="137785" x="6280150" y="5797550"/>
          <p14:tracePt t="137801" x="6191250" y="5797550"/>
          <p14:tracePt t="137818" x="6121400" y="5797550"/>
          <p14:tracePt t="137835" x="5994400" y="5772150"/>
          <p14:tracePt t="137852" x="5848350" y="5746750"/>
          <p14:tracePt t="137867" x="5676900" y="5746750"/>
          <p14:tracePt t="137885" x="5480050" y="5772150"/>
          <p14:tracePt t="137901" x="5251450" y="5810250"/>
          <p14:tracePt t="137917" x="5010150" y="5829300"/>
          <p14:tracePt t="137934" x="4832350" y="5829300"/>
          <p14:tracePt t="137951" x="4775200" y="5829300"/>
          <p14:tracePt t="138024" x="4768850" y="5829300"/>
          <p14:tracePt t="138031" x="4756150" y="5829300"/>
          <p14:tracePt t="138036" x="4749800" y="5829300"/>
          <p14:tracePt t="138051" x="4730750" y="5829300"/>
          <p14:tracePt t="138067" x="4686300" y="5848350"/>
          <p14:tracePt t="138084" x="4679950" y="5848350"/>
          <p14:tracePt t="138269" x="4673600" y="5848350"/>
          <p14:tracePt t="138276" x="4667250" y="5848350"/>
          <p14:tracePt t="138284" x="4641850" y="5854700"/>
          <p14:tracePt t="138301" x="4603750" y="5854700"/>
          <p14:tracePt t="138318" x="4572000" y="5861050"/>
          <p14:tracePt t="138335" x="4559300" y="5861050"/>
          <p14:tracePt t="138351" x="4565650" y="5835650"/>
          <p14:tracePt t="138368" x="4559300" y="5829300"/>
          <p14:tracePt t="140126" x="4552950" y="5810250"/>
          <p14:tracePt t="140129" x="4540250" y="5778500"/>
          <p14:tracePt t="140134" x="4527550" y="5740400"/>
          <p14:tracePt t="140151" x="4438650" y="5613400"/>
          <p14:tracePt t="140167" x="4387850" y="5613400"/>
          <p14:tracePt t="140184" x="4387850" y="5568950"/>
          <p14:tracePt t="140187" x="4387850" y="5556250"/>
          <p14:tracePt t="140201" x="4413250" y="5505450"/>
          <p14:tracePt t="140217" x="4432300" y="5454650"/>
          <p14:tracePt t="140234" x="4451350" y="5346700"/>
          <p14:tracePt t="140252" x="4470400" y="5238750"/>
          <p14:tracePt t="140268" x="4476750" y="5156200"/>
          <p14:tracePt t="140285" x="4483100" y="5130800"/>
          <p14:tracePt t="142351" x="4495800" y="5130800"/>
          <p14:tracePt t="142354" x="4521200" y="5130800"/>
          <p14:tracePt t="142367" x="4648200" y="5105400"/>
          <p14:tracePt t="142384" x="4838700" y="5003800"/>
          <p14:tracePt t="142400" x="4908550" y="4933950"/>
          <p14:tracePt t="142417" x="4921250" y="4895850"/>
          <p14:tracePt t="142434" x="4933950" y="4857750"/>
          <p14:tracePt t="142450" x="4851400" y="4743450"/>
          <p14:tracePt t="142467" x="4768850" y="4654550"/>
          <p14:tracePt t="142483" x="4737100" y="4597400"/>
          <p14:tracePt t="142501" x="4730750" y="4533900"/>
          <p14:tracePt t="142517" x="4730750" y="4489450"/>
          <p14:tracePt t="142534" x="4699000" y="4451350"/>
          <p14:tracePt t="142551" x="4660900" y="4413250"/>
          <p14:tracePt t="142567" x="4641850" y="4387850"/>
          <p14:tracePt t="142584" x="4635500" y="4375150"/>
          <p14:tracePt t="142627" x="4629150" y="4375150"/>
          <p14:tracePt t="142634" x="4622800" y="4368800"/>
          <p14:tracePt t="142650" x="4540250" y="4356100"/>
          <p14:tracePt t="142667" x="4451350" y="4356100"/>
          <p14:tracePt t="142684" x="4387850" y="4362450"/>
          <p14:tracePt t="142686" x="4381500" y="4368800"/>
          <p14:tracePt t="142700" x="4368800" y="4375150"/>
          <p14:tracePt t="142717" x="4362450" y="4381500"/>
          <p14:tracePt t="142734" x="4349750" y="4381500"/>
          <p14:tracePt t="142750" x="4343400" y="4381500"/>
          <p14:tracePt t="142767" x="4324350" y="4413250"/>
          <p14:tracePt t="142785" x="4311650" y="4419600"/>
          <p14:tracePt t="142802" x="4298950" y="4425950"/>
          <p14:tracePt t="142850" x="4298950" y="4432300"/>
          <p14:tracePt t="142855" x="4298950" y="4445000"/>
          <p14:tracePt t="142867" x="4279900" y="4476750"/>
          <p14:tracePt t="142884" x="4273550" y="4521200"/>
          <p14:tracePt t="142900" x="4267200" y="4546600"/>
          <p14:tracePt t="142917" x="4267200" y="4552950"/>
          <p14:tracePt t="142951" x="4267200" y="4559300"/>
          <p14:tracePt t="142967" x="4267200" y="4565650"/>
          <p14:tracePt t="142983" x="4279900" y="4616450"/>
          <p14:tracePt t="143001" x="4286250" y="4648200"/>
          <p14:tracePt t="143017" x="4292600" y="4654550"/>
          <p14:tracePt t="143034" x="4292600" y="4667250"/>
          <p14:tracePt t="143091" x="4298950" y="4667250"/>
          <p14:tracePt t="143095" x="4298950" y="4673600"/>
          <p14:tracePt t="143100" x="4305300" y="4673600"/>
          <p14:tracePt t="143117" x="4305300" y="4679950"/>
          <p14:tracePt t="143133" x="4324350" y="4686300"/>
          <p14:tracePt t="143150" x="4324350" y="4692650"/>
          <p14:tracePt t="143184" x="4337050" y="4692650"/>
          <p14:tracePt t="143200" x="4356100" y="4705350"/>
          <p14:tracePt t="143217" x="4368800" y="4718050"/>
          <p14:tracePt t="143233" x="4368800" y="4724400"/>
          <p14:tracePt t="143283" x="4375150" y="4724400"/>
          <p14:tracePt t="143291" x="4381500" y="4724400"/>
          <p14:tracePt t="143300" x="4381500" y="4718050"/>
          <p14:tracePt t="143317" x="4400550" y="4718050"/>
          <p14:tracePt t="143355" x="4406900" y="4718050"/>
          <p14:tracePt t="143367" x="4413250" y="4718050"/>
          <p14:tracePt t="143384" x="4425950" y="4718050"/>
          <p14:tracePt t="143401" x="4438650" y="4718050"/>
          <p14:tracePt t="143417" x="4445000" y="4718050"/>
          <p14:tracePt t="143434" x="4457700" y="4718050"/>
          <p14:tracePt t="143451" x="4464050" y="4718050"/>
          <p14:tracePt t="143467" x="4476750" y="4718050"/>
          <p14:tracePt t="143484" x="4489450" y="4718050"/>
          <p14:tracePt t="143517" x="4502150" y="4699000"/>
          <p14:tracePt t="143632" x="4514850" y="4699000"/>
          <p14:tracePt t="143640" x="4521200" y="4699000"/>
          <p14:tracePt t="143652" x="4527550" y="4699000"/>
          <p14:tracePt t="143660" x="4533900" y="4699000"/>
          <p14:tracePt t="143709" x="4540250" y="4699000"/>
          <p14:tracePt t="143715" x="4552950" y="4699000"/>
          <p14:tracePt t="143720" x="4559300" y="4699000"/>
          <p14:tracePt t="143734" x="4565650" y="4699000"/>
          <p14:tracePt t="143784" x="4565650" y="4705350"/>
          <p14:tracePt t="143791" x="4565650" y="4711700"/>
          <p14:tracePt t="143816" x="4572000" y="4711700"/>
          <p14:tracePt t="143823" x="4578350" y="4711700"/>
          <p14:tracePt t="144028" x="4591050" y="4711700"/>
          <p14:tracePt t="144036" x="4597400" y="4711700"/>
          <p14:tracePt t="144151" x="4603750" y="4711700"/>
          <p14:tracePt t="144160" x="4610100" y="4711700"/>
          <p14:tracePt t="144224" x="4616450" y="4711700"/>
          <p14:tracePt t="144231" x="4629150" y="4711700"/>
          <p14:tracePt t="144240" x="4635500" y="4711700"/>
          <p14:tracePt t="144250" x="4641850" y="4711700"/>
          <p14:tracePt t="144308" x="4648200" y="4711700"/>
          <p14:tracePt t="144316" x="4654550" y="4699000"/>
          <p14:tracePt t="144351" x="4667250" y="4699000"/>
          <p14:tracePt t="144360" x="4673600" y="4699000"/>
          <p14:tracePt t="144384" x="4679950" y="4699000"/>
          <p14:tracePt t="144392" x="4686300" y="4699000"/>
          <p14:tracePt t="144424" x="4692650" y="4699000"/>
          <p14:tracePt t="144452" x="4699000" y="4699000"/>
          <p14:tracePt t="144460" x="4711700" y="4699000"/>
          <p14:tracePt t="145060" x="4711700" y="4692650"/>
          <p14:tracePt t="145068" x="4711700" y="4686300"/>
          <p14:tracePt t="145184" x="4711700" y="4679950"/>
          <p14:tracePt t="145188" x="4718050" y="4679950"/>
          <p14:tracePt t="145200" x="4749800" y="4660900"/>
          <p14:tracePt t="145217" x="4876800" y="4641850"/>
          <p14:tracePt t="145234" x="5054600" y="4610100"/>
          <p14:tracePt t="145250" x="5289550" y="4616450"/>
          <p14:tracePt t="145268" x="5505450" y="4616450"/>
          <p14:tracePt t="145284" x="5651500" y="4616450"/>
          <p14:tracePt t="145301" x="5803900" y="4616450"/>
          <p14:tracePt t="145317" x="5930900" y="4648200"/>
          <p14:tracePt t="145333" x="6007100" y="4654550"/>
          <p14:tracePt t="145350" x="6032500" y="4654550"/>
          <p14:tracePt t="145367" x="6038850" y="4654550"/>
          <p14:tracePt t="145480" x="6045200" y="4654550"/>
          <p14:tracePt t="145488" x="6057900" y="4654550"/>
          <p14:tracePt t="145802" x="6064250" y="4654550"/>
          <p14:tracePt t="145805" x="6076950" y="4654550"/>
          <p14:tracePt t="145817" x="6146800" y="4641850"/>
          <p14:tracePt t="145834" x="6457950" y="4584700"/>
          <p14:tracePt t="145851" x="6813550" y="4591050"/>
          <p14:tracePt t="145866" x="7226300" y="4584700"/>
          <p14:tracePt t="145883" x="7569200" y="4572000"/>
          <p14:tracePt t="145900" x="7880350" y="4559300"/>
          <p14:tracePt t="145917" x="8299450" y="4546600"/>
          <p14:tracePt t="145934" x="8566150" y="4546600"/>
          <p14:tracePt t="145950" x="8693150" y="4546600"/>
          <p14:tracePt t="145967" x="8724900" y="4546600"/>
          <p14:tracePt t="145984" x="8724900" y="4552950"/>
          <p14:tracePt t="146121" x="8718550" y="4552950"/>
          <p14:tracePt t="146222" x="8712200" y="4552950"/>
          <p14:tracePt t="146225" x="8712200" y="4559300"/>
          <p14:tracePt t="146234" x="8699500" y="4572000"/>
          <p14:tracePt t="146250" x="8686800" y="4572000"/>
          <p14:tracePt t="146267" x="8674100" y="4584700"/>
          <p14:tracePt t="146283" x="8655050" y="4584700"/>
          <p14:tracePt t="146353" x="8648700" y="4584700"/>
          <p14:tracePt t="146362" x="8642350" y="4584700"/>
          <p14:tracePt t="146378" x="8642350" y="4591050"/>
          <p14:tracePt t="146385" x="8642350" y="4597400"/>
          <p14:tracePt t="146675" x="8642350" y="4591050"/>
          <p14:tracePt t="146685" x="8642350" y="4584700"/>
          <p14:tracePt t="146689" x="8642350" y="4578350"/>
          <p14:tracePt t="146700" x="8642350" y="4552950"/>
          <p14:tracePt t="146717" x="8591550" y="4425950"/>
          <p14:tracePt t="146733" x="8534400" y="4318000"/>
          <p14:tracePt t="146750" x="8528050" y="4311650"/>
          <p14:tracePt t="146784" x="8528050" y="4324350"/>
          <p14:tracePt t="148931" x="8521700" y="4324350"/>
          <p14:tracePt t="148938" x="8509000" y="4324350"/>
          <p14:tracePt t="149091" x="8515350" y="4324350"/>
          <p14:tracePt t="149095" x="8521700" y="4324350"/>
          <p14:tracePt t="149100" x="8547100" y="4324350"/>
          <p14:tracePt t="149117" x="8915400" y="4387850"/>
          <p14:tracePt t="149133" x="9690100" y="4495800"/>
          <p14:tracePt t="149150" x="10820400" y="4641850"/>
          <p14:tracePt t="149166" x="11849100" y="4781550"/>
          <p14:tracePt t="149640" x="12160250" y="5327650"/>
          <p14:tracePt t="149642" x="12096750" y="5359400"/>
          <p14:tracePt t="149650" x="12033250" y="5397500"/>
          <p14:tracePt t="149666" x="11804650" y="5530850"/>
          <p14:tracePt t="149683" x="11455400" y="5778500"/>
          <p14:tracePt t="149700" x="11195050" y="6000750"/>
          <p14:tracePt t="149716" x="11004550" y="6165850"/>
          <p14:tracePt t="149733" x="10833100" y="6305550"/>
          <p14:tracePt t="149749" x="10737850" y="6400800"/>
          <p14:tracePt t="149766" x="10674350" y="6426200"/>
          <p14:tracePt t="149784" x="10610850" y="6445250"/>
          <p14:tracePt t="149801" x="10579100" y="6451600"/>
          <p14:tracePt t="149817" x="10566400" y="6445250"/>
          <p14:tracePt t="149904" x="10566400" y="6438900"/>
          <p14:tracePt t="149907" x="10572750" y="6426200"/>
          <p14:tracePt t="149916" x="10585450" y="6413500"/>
          <p14:tracePt t="149933" x="10648950" y="6362700"/>
          <p14:tracePt t="149950" x="10744200" y="6305550"/>
          <p14:tracePt t="149966" x="10852150" y="6254750"/>
          <p14:tracePt t="149983" x="10928350" y="6210300"/>
          <p14:tracePt t="149999" x="11042650" y="6121400"/>
          <p14:tracePt t="150017" x="11163300" y="6038850"/>
          <p14:tracePt t="150033" x="11277600" y="5918200"/>
          <p14:tracePt t="150050" x="11347450" y="5810250"/>
          <p14:tracePt t="150068" x="11372850" y="5695950"/>
          <p14:tracePt t="150083" x="11379200" y="5664200"/>
          <p14:tracePt t="150101" x="11379200" y="5657850"/>
          <p14:tracePt t="150140" x="11379200" y="5651500"/>
          <p14:tracePt t="150150" x="11372850" y="5645150"/>
          <p14:tracePt t="150166" x="11347450" y="5594350"/>
          <p14:tracePt t="150183" x="11277600" y="5511800"/>
          <p14:tracePt t="150199" x="11195050" y="5422900"/>
          <p14:tracePt t="150217" x="11099800" y="5346700"/>
          <p14:tracePt t="150233" x="11004550" y="5276850"/>
          <p14:tracePt t="150250" x="10890250" y="5168900"/>
          <p14:tracePt t="150266" x="10744200" y="5086350"/>
          <p14:tracePt t="150283" x="10547350" y="5029200"/>
          <p14:tracePt t="150299" x="10210800" y="4997450"/>
          <p14:tracePt t="150317" x="9906000" y="4997450"/>
          <p14:tracePt t="150333" x="9613900" y="4997450"/>
          <p14:tracePt t="150350" x="9372600" y="5003800"/>
          <p14:tracePt t="150366" x="9239250" y="5003800"/>
          <p14:tracePt t="150384" x="9080500" y="5003800"/>
          <p14:tracePt t="150399" x="8883650" y="5003800"/>
          <p14:tracePt t="150416" x="8553450" y="5016500"/>
          <p14:tracePt t="150433" x="8089900" y="5016500"/>
          <p14:tracePt t="150450" x="7626350" y="4978400"/>
          <p14:tracePt t="150466" x="7188200" y="4940300"/>
          <p14:tracePt t="150483" x="6781800" y="4889500"/>
          <p14:tracePt t="150500" x="6508750" y="4876800"/>
          <p14:tracePt t="150516" x="6184900" y="4876800"/>
          <p14:tracePt t="150533" x="5772150" y="4876800"/>
          <p14:tracePt t="150550" x="5226050" y="4876800"/>
          <p14:tracePt t="150566" x="4616450" y="4927600"/>
          <p14:tracePt t="150583" x="4165600" y="4965700"/>
          <p14:tracePt t="150599" x="3695700" y="5003800"/>
          <p14:tracePt t="150616" x="3403600" y="4991100"/>
          <p14:tracePt t="150633" x="3238500" y="4991100"/>
          <p14:tracePt t="150649" x="3086100" y="5035550"/>
          <p14:tracePt t="150666" x="2933700" y="5086350"/>
          <p14:tracePt t="150683" x="2819400" y="5111750"/>
          <p14:tracePt t="150685" x="2787650" y="5124450"/>
          <p14:tracePt t="150699" x="2743200" y="5149850"/>
          <p14:tracePt t="150716" x="2698750" y="5226050"/>
          <p14:tracePt t="150733" x="2673350" y="5321300"/>
          <p14:tracePt t="150749" x="2673350" y="5422900"/>
          <p14:tracePt t="150766" x="2692400" y="5530850"/>
          <p14:tracePt t="150783" x="2774950" y="5689600"/>
          <p14:tracePt t="150801" x="2870200" y="5835650"/>
          <p14:tracePt t="150816" x="3003550" y="5988050"/>
          <p14:tracePt t="150833" x="3289300" y="6159500"/>
          <p14:tracePt t="150850" x="3784600" y="6286500"/>
          <p14:tracePt t="150866" x="4508500" y="6419850"/>
          <p14:tracePt t="150884" x="5949950" y="6457950"/>
          <p14:tracePt t="150900" x="7118350" y="6457950"/>
          <p14:tracePt t="150916" x="7924800" y="6457950"/>
          <p14:tracePt t="150933" x="8509000" y="6457950"/>
          <p14:tracePt t="150949" x="8890000" y="6457950"/>
          <p14:tracePt t="150966" x="9124950" y="6470650"/>
          <p14:tracePt t="150983" x="9398000" y="6432550"/>
          <p14:tracePt t="150999" x="9677400" y="6280150"/>
          <p14:tracePt t="151016" x="9899650" y="6108700"/>
          <p14:tracePt t="151033" x="10026650" y="5924550"/>
          <p14:tracePt t="151050" x="10071100" y="5778500"/>
          <p14:tracePt t="151066" x="10077450" y="5689600"/>
          <p14:tracePt t="151083" x="10033000" y="5651500"/>
          <p14:tracePt t="151100" x="9823450" y="5607050"/>
          <p14:tracePt t="151117" x="9366250" y="5607050"/>
          <p14:tracePt t="151133" x="8686800" y="5657850"/>
          <p14:tracePt t="151149" x="7981950" y="5822950"/>
          <p14:tracePt t="151166" x="7518400" y="5962650"/>
          <p14:tracePt t="151183" x="7239000" y="6121400"/>
          <p14:tracePt t="151185" x="7194550" y="6153150"/>
          <p14:tracePt t="151200" x="7099300" y="6210300"/>
          <p14:tracePt t="151216" x="7067550" y="6235700"/>
          <p14:tracePt t="151233" x="7067550" y="6248400"/>
          <p14:tracePt t="151250" x="7042150" y="6248400"/>
          <p14:tracePt t="151266" x="6940550" y="6273800"/>
          <p14:tracePt t="151284" x="6661150" y="6343650"/>
          <p14:tracePt t="151300" x="6426200" y="6413500"/>
          <p14:tracePt t="151318" x="6261100" y="6515100"/>
          <p14:tracePt t="151334" x="6140450" y="6604000"/>
          <p14:tracePt t="151349" x="6064250" y="6661150"/>
          <p14:tracePt t="151366" x="6013450" y="6686550"/>
          <p14:tracePt t="151384" x="6019800" y="6743700"/>
          <p14:tracePt t="151400" x="6038850" y="6794500"/>
          <p14:tracePt t="151433" x="6026150" y="6794500"/>
          <p14:tracePt t="151505" x="6026150" y="6788150"/>
          <p14:tracePt t="151512" x="6026150" y="6775450"/>
          <p14:tracePt t="151521" x="6032500" y="6769100"/>
          <p14:tracePt t="151532" x="6057900" y="6705600"/>
          <p14:tracePt t="151550" x="6089650" y="6654800"/>
          <p14:tracePt t="151566" x="6089650" y="6648450"/>
          <p14:tracePt t="151583" x="6070600" y="6616700"/>
          <p14:tracePt t="151624" x="6070600" y="6610350"/>
          <p14:tracePt t="151633" x="6070600" y="6597650"/>
          <p14:tracePt t="151649" x="6089650" y="6527800"/>
          <p14:tracePt t="151666" x="5981700" y="6438900"/>
          <p14:tracePt t="151683" x="5905500" y="6375400"/>
          <p14:tracePt t="151685" x="5905500" y="6369050"/>
          <p14:tracePt t="151700" x="5873750" y="6343650"/>
          <p14:tracePt t="151716" x="5746750" y="6273800"/>
          <p14:tracePt t="151733" x="5530850" y="6203950"/>
          <p14:tracePt t="151749" x="5308600" y="6121400"/>
          <p14:tracePt t="151766" x="5086350" y="6045200"/>
          <p14:tracePt t="151784" x="4762500" y="5956300"/>
          <p14:tracePt t="151801" x="4508500" y="5899150"/>
          <p14:tracePt t="151816" x="4298950" y="5848350"/>
          <p14:tracePt t="151833" x="4127500" y="5810250"/>
          <p14:tracePt t="151850" x="3949700" y="5791200"/>
          <p14:tracePt t="151866" x="3702050" y="5842000"/>
          <p14:tracePt t="151882" x="3549650" y="5829300"/>
          <p14:tracePt t="151900" x="3454400" y="5816600"/>
          <p14:tracePt t="151916" x="3448050" y="5816600"/>
          <p14:tracePt t="151933" x="3448050" y="5791200"/>
          <p14:tracePt t="151949" x="3448050" y="5746750"/>
          <p14:tracePt t="151966" x="3460750" y="5689600"/>
          <p14:tracePt t="151983" x="3467100" y="5626100"/>
          <p14:tracePt t="152000" x="3473450" y="5588000"/>
          <p14:tracePt t="152016" x="3492500" y="5568950"/>
          <p14:tracePt t="152033" x="3492500" y="5549900"/>
          <p14:tracePt t="152049" x="3498850" y="5537200"/>
          <p14:tracePt t="152066" x="3505200" y="5524500"/>
          <p14:tracePt t="152082" x="3524250" y="5518150"/>
          <p14:tracePt t="152099" x="3536950" y="5518150"/>
          <p14:tracePt t="152116" x="3568700" y="5530850"/>
          <p14:tracePt t="152133" x="3613150" y="5556250"/>
          <p14:tracePt t="152150" x="3651250" y="5581650"/>
          <p14:tracePt t="152166" x="3683000" y="5613400"/>
          <p14:tracePt t="152183" x="3733800" y="5651500"/>
          <p14:tracePt t="152185" x="3740150" y="5657850"/>
          <p14:tracePt t="152199" x="3771900" y="5676900"/>
          <p14:tracePt t="152216" x="3784600" y="5689600"/>
          <p14:tracePt t="152232" x="3784600" y="5695950"/>
          <p14:tracePt t="152325" x="3797300" y="5689600"/>
          <p14:tracePt t="152329" x="3797300" y="5683250"/>
          <p14:tracePt t="152334" x="3803650" y="5676900"/>
          <p14:tracePt t="152350" x="3803650" y="5645150"/>
          <p14:tracePt t="152367" x="3816350" y="5613400"/>
          <p14:tracePt t="152383" x="3835400" y="5588000"/>
          <p14:tracePt t="152400" x="3905250" y="5492750"/>
          <p14:tracePt t="152416" x="3968750" y="5403850"/>
          <p14:tracePt t="152433" x="4057650" y="5321300"/>
          <p14:tracePt t="152449" x="4102100" y="5295900"/>
          <p14:tracePt t="152466" x="4133850" y="5295900"/>
          <p14:tracePt t="152483" x="4184650" y="5295900"/>
          <p14:tracePt t="152499" x="4292600" y="5340350"/>
          <p14:tracePt t="152516" x="4419600" y="5416550"/>
          <p14:tracePt t="152532" x="4457700" y="5441950"/>
          <p14:tracePt t="152550" x="4476750" y="5461000"/>
          <p14:tracePt t="152741" x="4476750" y="5467350"/>
          <p14:tracePt t="152749" x="4476750" y="5473700"/>
          <p14:tracePt t="152760" x="4470400" y="5480050"/>
          <p14:tracePt t="152769" x="4464050" y="5486400"/>
          <p14:tracePt t="152809" x="4457700" y="5486400"/>
          <p14:tracePt t="152818" x="4451350" y="5486400"/>
          <p14:tracePt t="152825" x="4445000" y="5486400"/>
          <p14:tracePt t="152833" x="4432300" y="5499100"/>
          <p14:tracePt t="152849" x="4419600" y="5505450"/>
          <p14:tracePt t="152866" x="4419600" y="5518150"/>
          <p14:tracePt t="152899" x="4413250" y="5518150"/>
          <p14:tracePt t="152916" x="4406900" y="5511800"/>
          <p14:tracePt t="152933" x="4406900" y="5492750"/>
          <p14:tracePt t="152949" x="4406900" y="5486400"/>
          <p14:tracePt t="152966" x="4406900" y="5480050"/>
          <p14:tracePt t="152999" x="4406900" y="5467350"/>
          <p14:tracePt t="153033" x="4406900" y="5454650"/>
          <p14:tracePt t="153050" x="4406900" y="5448300"/>
          <p14:tracePt t="153089" x="4413250" y="5448300"/>
          <p14:tracePt t="153101" x="4413250" y="5441950"/>
          <p14:tracePt t="153109" x="4413250" y="5435600"/>
          <p14:tracePt t="153134" x="4413250" y="5429250"/>
          <p14:tracePt t="153141" x="4413250" y="5416550"/>
          <p14:tracePt t="153197" x="4413250" y="5410200"/>
          <p14:tracePt t="153206" x="4413250" y="5403850"/>
          <p14:tracePt t="153437" x="4413250" y="5397500"/>
          <p14:tracePt t="153445" x="4413250" y="5391150"/>
          <p14:tracePt t="153457" x="4413250" y="5378450"/>
          <p14:tracePt t="153466" x="4413250" y="5372100"/>
          <p14:tracePt t="153482" x="4394200" y="5372100"/>
          <p14:tracePt t="153499" x="4368800" y="5359400"/>
          <p14:tracePt t="153516" x="4356100" y="5359400"/>
          <p14:tracePt t="153821" x="4362450" y="5353050"/>
          <p14:tracePt t="153826" x="4368800" y="5353050"/>
          <p14:tracePt t="153833" x="4381500" y="5334000"/>
          <p14:tracePt t="153849" x="4400550" y="5327650"/>
          <p14:tracePt t="153866" x="4413250" y="5314950"/>
          <p14:tracePt t="153882" x="4413250" y="5295900"/>
          <p14:tracePt t="153982" x="4419600" y="5295900"/>
          <p14:tracePt t="153991" x="4425950" y="5295900"/>
          <p14:tracePt t="154174" x="4438650" y="5295900"/>
          <p14:tracePt t="154178" x="4438650" y="5308600"/>
          <p14:tracePt t="154182" x="4445000" y="5308600"/>
          <p14:tracePt t="154199" x="4451350" y="5321300"/>
          <p14:tracePt t="154216" x="4457700" y="5334000"/>
          <p14:tracePt t="154233" x="4476750" y="5334000"/>
          <p14:tracePt t="154798" x="4483100" y="5334000"/>
          <p14:tracePt t="154807" x="4489450" y="5334000"/>
          <p14:tracePt t="154819" x="4495800" y="5334000"/>
          <p14:tracePt t="154832" x="4502150" y="5334000"/>
          <p14:tracePt t="154858" x="4514850" y="5334000"/>
          <p14:tracePt t="154866" x="4521200" y="5327650"/>
          <p14:tracePt t="154899" x="4533900" y="5314950"/>
          <p14:tracePt t="154916" x="4533900" y="5302250"/>
          <p14:tracePt t="154932" x="4552950" y="5295900"/>
          <p14:tracePt t="154966" x="4565650" y="5283200"/>
          <p14:tracePt t="155215" x="4559300" y="5283200"/>
          <p14:tracePt t="155246" x="4546600" y="5283200"/>
          <p14:tracePt t="155254" x="4540250" y="5283200"/>
          <p14:tracePt t="155258" x="4540250" y="5289550"/>
          <p14:tracePt t="155615" x="4552950" y="5289550"/>
          <p14:tracePt t="155622" x="4559300" y="5289550"/>
          <p14:tracePt t="155632" x="4565650" y="5289550"/>
          <p14:tracePt t="155649" x="4578350" y="5289550"/>
          <p14:tracePt t="155683" x="4591050" y="5289550"/>
          <p14:tracePt t="155699" x="4597400" y="5289550"/>
          <p14:tracePt t="155715" x="4603750" y="5289550"/>
          <p14:tracePt t="155732" x="4610100" y="5295900"/>
          <p14:tracePt t="155749" x="4610100" y="5308600"/>
          <p14:tracePt t="155799" x="4616450" y="5314950"/>
          <p14:tracePt t="155803" x="4622800" y="5314950"/>
          <p14:tracePt t="155816" x="4648200" y="5321300"/>
          <p14:tracePt t="155832" x="4673600" y="5327650"/>
          <p14:tracePt t="155849" x="4699000" y="5334000"/>
          <p14:tracePt t="155882" x="4718050" y="5327650"/>
          <p14:tracePt t="155900" x="4743450" y="5314950"/>
          <p14:tracePt t="155916" x="4819650" y="5314950"/>
          <p14:tracePt t="155932" x="4927600" y="5346700"/>
          <p14:tracePt t="155949" x="4965700" y="5353050"/>
          <p14:tracePt t="155982" x="4984750" y="5353050"/>
          <p14:tracePt t="156115" x="4984750" y="5346700"/>
          <p14:tracePt t="156199" x="4984750" y="5334000"/>
          <p14:tracePt t="156209" x="4984750" y="5327650"/>
          <p14:tracePt t="156228" x="4972050" y="5327650"/>
          <p14:tracePt t="156335" x="4965700" y="5327650"/>
          <p14:tracePt t="156344" x="4959350" y="5327650"/>
          <p14:tracePt t="156368" x="4953000" y="5327650"/>
          <p14:tracePt t="156376" x="4946650" y="5327650"/>
          <p14:tracePt t="156382" x="4946650" y="5340350"/>
          <p14:tracePt t="156399" x="4927600" y="5365750"/>
          <p14:tracePt t="156415" x="4914900" y="5397500"/>
          <p14:tracePt t="156432" x="4857750" y="5467350"/>
          <p14:tracePt t="156449" x="4806950" y="5549900"/>
          <p14:tracePt t="156465" x="4762500" y="5626100"/>
          <p14:tracePt t="156482" x="4737100" y="5676900"/>
          <p14:tracePt t="156499" x="4724400" y="5708650"/>
          <p14:tracePt t="156515" x="4718050" y="5746750"/>
          <p14:tracePt t="156532" x="4718050" y="5778500"/>
          <p14:tracePt t="156549" x="4730750" y="5791200"/>
          <p14:tracePt t="156566" x="4743450" y="5822950"/>
          <p14:tracePt t="156583" x="4775200" y="5848350"/>
          <p14:tracePt t="156600" x="4794250" y="5861050"/>
          <p14:tracePt t="156725" x="4794250" y="5854700"/>
          <p14:tracePt t="156727" x="4787900" y="5854700"/>
          <p14:tracePt t="156764" x="4781550" y="5854700"/>
          <p14:tracePt t="156772" x="4775200" y="5854700"/>
          <p14:tracePt t="156800" x="4775200" y="5848350"/>
          <p14:tracePt t="156808" x="4775200" y="5835650"/>
          <p14:tracePt t="156927" x="4775200" y="5829300"/>
          <p14:tracePt t="156932" x="4775200" y="5822950"/>
          <p14:tracePt t="156936" x="4775200" y="5816600"/>
          <p14:tracePt t="156949" x="4775200" y="5765800"/>
          <p14:tracePt t="156965" x="4775200" y="5683250"/>
          <p14:tracePt t="156982" x="4775200" y="5581650"/>
          <p14:tracePt t="156999" x="4775200" y="5441950"/>
          <p14:tracePt t="157016" x="4775200" y="5359400"/>
          <p14:tracePt t="157032" x="4743450" y="5283200"/>
          <p14:tracePt t="157049" x="4737100" y="5226050"/>
          <p14:tracePt t="157065" x="4724400" y="5207000"/>
          <p14:tracePt t="157082" x="4724400" y="5187950"/>
          <p14:tracePt t="157099" x="4724400" y="5175250"/>
          <p14:tracePt t="157132" x="4705350" y="5156200"/>
          <p14:tracePt t="157165" x="4705350" y="5143500"/>
          <p14:tracePt t="157256" x="4705350" y="5149850"/>
          <p14:tracePt t="157260" x="4705350" y="5162550"/>
          <p14:tracePt t="157265" x="4705350" y="5175250"/>
          <p14:tracePt t="157282" x="4711700" y="5226050"/>
          <p14:tracePt t="157299" x="4730750" y="5302250"/>
          <p14:tracePt t="157316" x="4737100" y="5416550"/>
          <p14:tracePt t="157332" x="4743450" y="5505450"/>
          <p14:tracePt t="157349" x="4787900" y="5581650"/>
          <p14:tracePt t="157366" x="4800600" y="5651500"/>
          <p14:tracePt t="157382" x="4806950" y="5683250"/>
          <p14:tracePt t="157399" x="4819650" y="5689600"/>
          <p14:tracePt t="157479" x="4819650" y="5683250"/>
          <p14:tracePt t="157484" x="4819650" y="5664200"/>
          <p14:tracePt t="157488" x="4819650" y="5657850"/>
          <p14:tracePt t="157500" x="4819650" y="5619750"/>
          <p14:tracePt t="157516" x="4819650" y="5543550"/>
          <p14:tracePt t="157532" x="4819650" y="5416550"/>
          <p14:tracePt t="157549" x="4819650" y="5251450"/>
          <p14:tracePt t="157565" x="4819650" y="5149850"/>
          <p14:tracePt t="157583" x="4819650" y="5035550"/>
          <p14:tracePt t="157600" x="4851400" y="4914900"/>
          <p14:tracePt t="157617" x="4857750" y="4876800"/>
          <p14:tracePt t="157632" x="4864100" y="4857750"/>
          <p14:tracePt t="157672" x="4870450" y="4857750"/>
          <p14:tracePt t="157682" x="4883150" y="4857750"/>
          <p14:tracePt t="157720" x="4883150" y="4870450"/>
          <p14:tracePt t="157724" x="4883150" y="4876800"/>
          <p14:tracePt t="157732" x="4889500" y="4908550"/>
          <p14:tracePt t="157749" x="4908550" y="4991100"/>
          <p14:tracePt t="157765" x="4908550" y="5130800"/>
          <p14:tracePt t="157782" x="4914900" y="5289550"/>
          <p14:tracePt t="157798" x="4927600" y="5391150"/>
          <p14:tracePt t="157815" x="4953000" y="5454650"/>
          <p14:tracePt t="157832" x="4959350" y="5486400"/>
          <p14:tracePt t="157996" x="4959350" y="5473700"/>
          <p14:tracePt t="158000" x="4959350" y="5467350"/>
          <p14:tracePt t="158015" x="4959350" y="5454650"/>
          <p14:tracePt t="158032" x="4959350" y="5365750"/>
          <p14:tracePt t="158049" x="4978400" y="5238750"/>
          <p14:tracePt t="158065" x="4978400" y="5105400"/>
          <p14:tracePt t="158082" x="4978400" y="4946650"/>
          <p14:tracePt t="158098" x="4965700" y="4819650"/>
          <p14:tracePt t="158116" x="4965700" y="4743450"/>
          <p14:tracePt t="158132" x="4965700" y="4705350"/>
          <p14:tracePt t="158148" x="4965700" y="4699000"/>
          <p14:tracePt t="158165" x="4972050" y="4699000"/>
          <p14:tracePt t="158199" x="4972050" y="4711700"/>
          <p14:tracePt t="158215" x="5010150" y="4768850"/>
          <p14:tracePt t="158233" x="5067300" y="4883150"/>
          <p14:tracePt t="158248" x="5105400" y="4972050"/>
          <p14:tracePt t="158265" x="5156200" y="5162550"/>
          <p14:tracePt t="158282" x="5226050" y="5295900"/>
          <p14:tracePt t="158298" x="5295900" y="5429250"/>
          <p14:tracePt t="158315" x="5378450" y="5524500"/>
          <p14:tracePt t="158333" x="5429250" y="5588000"/>
          <p14:tracePt t="158349" x="5435600" y="5594350"/>
          <p14:tracePt t="158405" x="5448300" y="5594350"/>
          <p14:tracePt t="158413" x="5454650" y="5588000"/>
          <p14:tracePt t="158417" x="5454650" y="5568950"/>
          <p14:tracePt t="158434" x="5461000" y="5511800"/>
          <p14:tracePt t="158449" x="5480050" y="5454650"/>
          <p14:tracePt t="158465" x="5511800" y="5314950"/>
          <p14:tracePt t="158482" x="5549900" y="5181600"/>
          <p14:tracePt t="158499" x="5581650" y="5054600"/>
          <p14:tracePt t="158515" x="5607050" y="4940300"/>
          <p14:tracePt t="158532" x="5638800" y="4845050"/>
          <p14:tracePt t="158549" x="5664200" y="4768850"/>
          <p14:tracePt t="158565" x="5664200" y="4762500"/>
          <p14:tracePt t="158605" x="5670550" y="4762500"/>
          <p14:tracePt t="158615" x="5683250" y="4762500"/>
          <p14:tracePt t="158632" x="5721350" y="4806950"/>
          <p14:tracePt t="158648" x="5810250" y="4946650"/>
          <p14:tracePt t="158665" x="5886450" y="5080000"/>
          <p14:tracePt t="158682" x="5956300" y="5194300"/>
          <p14:tracePt t="158685" x="5981700" y="5226050"/>
          <p14:tracePt t="158698" x="6026150" y="5302250"/>
          <p14:tracePt t="158715" x="6076950" y="5397500"/>
          <p14:tracePt t="158733" x="6102350" y="5511800"/>
          <p14:tracePt t="158748" x="6115050" y="5562600"/>
          <p14:tracePt t="158765" x="6140450" y="5676900"/>
          <p14:tracePt t="158782" x="6146800" y="5734050"/>
          <p14:tracePt t="158798" x="6102350" y="5829300"/>
          <p14:tracePt t="158815" x="6064250" y="5899150"/>
          <p14:tracePt t="158832" x="6057900" y="5911850"/>
          <p14:tracePt t="158945" x="6057900" y="5905500"/>
          <p14:tracePt t="158953" x="6057900" y="5899150"/>
          <p14:tracePt t="158957" x="6096000" y="5873750"/>
          <p14:tracePt t="158965" x="6178550" y="5778500"/>
          <p14:tracePt t="158982" x="6153150" y="5537200"/>
          <p14:tracePt t="158998" x="6146800" y="5492750"/>
          <p14:tracePt t="159015" x="6140450" y="5486400"/>
          <p14:tracePt t="159089" x="6134100" y="5486400"/>
          <p14:tracePt t="159097" x="6121400" y="5486400"/>
          <p14:tracePt t="159101" x="6115050" y="5486400"/>
          <p14:tracePt t="159118" x="6083300" y="5505450"/>
          <p14:tracePt t="159132" x="6051550" y="5518150"/>
          <p14:tracePt t="159149" x="5892800" y="5581650"/>
          <p14:tracePt t="159165" x="5765800" y="5607050"/>
          <p14:tracePt t="159182" x="5651500" y="5651500"/>
          <p14:tracePt t="159198" x="5537200" y="5670550"/>
          <p14:tracePt t="159215" x="5429250" y="5676900"/>
          <p14:tracePt t="159232" x="5340350" y="5676900"/>
          <p14:tracePt t="159249" x="5194300" y="5689600"/>
          <p14:tracePt t="159265" x="5111750" y="5708650"/>
          <p14:tracePt t="159282" x="5054600" y="5715000"/>
          <p14:tracePt t="159298" x="4984750" y="5734050"/>
          <p14:tracePt t="159315" x="4914900" y="5740400"/>
          <p14:tracePt t="159332" x="4883150" y="5740400"/>
          <p14:tracePt t="159349" x="4845050" y="5721350"/>
          <p14:tracePt t="159365" x="4775200" y="5676900"/>
          <p14:tracePt t="159381" x="4718050" y="5626100"/>
          <p14:tracePt t="159398" x="4667250" y="5594350"/>
          <p14:tracePt t="159415" x="4641850" y="5575300"/>
          <p14:tracePt t="159449" x="4622800" y="5575300"/>
          <p14:tracePt t="159465" x="4597400" y="5600700"/>
          <p14:tracePt t="159481" x="4565650" y="5657850"/>
          <p14:tracePt t="159498" x="4540250" y="5740400"/>
          <p14:tracePt t="159515" x="4527550" y="5816600"/>
          <p14:tracePt t="159532" x="4527550" y="5861050"/>
          <p14:tracePt t="159549" x="4527550" y="5886450"/>
          <p14:tracePt t="159565" x="4527550" y="5892800"/>
          <p14:tracePt t="159893" x="4521200" y="5892800"/>
          <p14:tracePt t="159899" x="4521200" y="5899150"/>
          <p14:tracePt t="159902" x="4514850" y="5899150"/>
          <p14:tracePt t="159916" x="4514850" y="5905500"/>
          <p14:tracePt t="159998" x="4514850" y="5899150"/>
          <p14:tracePt t="160001" x="4514850" y="5892800"/>
          <p14:tracePt t="160015" x="4514850" y="5873750"/>
          <p14:tracePt t="160032" x="4514850" y="5867400"/>
          <p14:tracePt t="160049" x="4514850" y="5842000"/>
          <p14:tracePt t="160065" x="4514850" y="5835650"/>
          <p14:tracePt t="160098" x="4495800" y="5835650"/>
          <p14:tracePt t="160245" x="4495800" y="5829300"/>
          <p14:tracePt t="160254" x="4495800" y="5822950"/>
          <p14:tracePt t="160270" x="4495800" y="5816600"/>
          <p14:tracePt t="160277" x="4495800" y="5810250"/>
          <p14:tracePt t="160287" x="4495800" y="5797550"/>
          <p14:tracePt t="160298" x="4489450" y="5791200"/>
          <p14:tracePt t="160315" x="4483100" y="5778500"/>
          <p14:tracePt t="160332" x="4470400" y="5753100"/>
          <p14:tracePt t="160349" x="4445000" y="5734050"/>
          <p14:tracePt t="160365" x="4413250" y="5689600"/>
          <p14:tracePt t="160381" x="4381500" y="5676900"/>
          <p14:tracePt t="160398" x="4349750" y="5670550"/>
          <p14:tracePt t="160415" x="4324350" y="5670550"/>
          <p14:tracePt t="160432" x="4273550" y="5670550"/>
          <p14:tracePt t="160448" x="4216400" y="5670550"/>
          <p14:tracePt t="160467" x="4152900" y="5676900"/>
          <p14:tracePt t="160481" x="4114800" y="5708650"/>
          <p14:tracePt t="160498" x="4076700" y="5740400"/>
          <p14:tracePt t="160515" x="4013200" y="5784850"/>
          <p14:tracePt t="160532" x="3981450" y="5829300"/>
          <p14:tracePt t="160549" x="3949700" y="5880100"/>
          <p14:tracePt t="160565" x="3917950" y="5943600"/>
          <p14:tracePt t="160581" x="3879850" y="6000750"/>
          <p14:tracePt t="160599" x="3860800" y="6108700"/>
          <p14:tracePt t="160616" x="3835400" y="6184900"/>
          <p14:tracePt t="160632" x="3835400" y="6223000"/>
          <p14:tracePt t="160649" x="3835400" y="6261100"/>
          <p14:tracePt t="160665" x="3835400" y="6299200"/>
          <p14:tracePt t="160684" x="3835400" y="6356350"/>
          <p14:tracePt t="160699" x="3835400" y="6413500"/>
          <p14:tracePt t="160715" x="3835400" y="6451600"/>
          <p14:tracePt t="160731" x="3867150" y="6502400"/>
          <p14:tracePt t="160749" x="3892550" y="6540500"/>
          <p14:tracePt t="160765" x="3917950" y="6565900"/>
          <p14:tracePt t="160782" x="3930650" y="6572250"/>
          <p14:tracePt t="160798" x="3956050" y="6584950"/>
          <p14:tracePt t="160815" x="4013200" y="6597650"/>
          <p14:tracePt t="160832" x="4127500" y="6616700"/>
          <p14:tracePt t="160851" x="4279900" y="6623050"/>
          <p14:tracePt t="160867" x="4356100" y="6635750"/>
          <p14:tracePt t="160882" x="4375150" y="6642100"/>
          <p14:tracePt t="161007" x="4368800" y="6642100"/>
          <p14:tracePt t="161010" x="4362450" y="6648450"/>
          <p14:tracePt t="161015" x="4356100" y="6654800"/>
          <p14:tracePt t="161031" x="4311650" y="6673850"/>
          <p14:tracePt t="161048" x="4273550" y="6686550"/>
          <p14:tracePt t="161065" x="4235450" y="6699250"/>
          <p14:tracePt t="161082" x="4216400" y="6705600"/>
          <p14:tracePt t="161235" x="4222750" y="6705600"/>
          <p14:tracePt t="161262" x="4229100" y="6705600"/>
          <p14:tracePt t="161272" x="4235450" y="6705600"/>
          <p14:tracePt t="161286" x="4241800" y="6705600"/>
          <p14:tracePt t="161294" x="4254500" y="6705600"/>
          <p14:tracePt t="161359" x="4254500" y="6711950"/>
          <p14:tracePt t="161367" x="4248150" y="6718300"/>
          <p14:tracePt t="161374" x="4241800" y="6718300"/>
          <p14:tracePt t="161383" x="4241800" y="6711950"/>
          <p14:tracePt t="161666" x="4241800" y="6705600"/>
          <p14:tracePt t="161671" x="4241800" y="6692900"/>
          <p14:tracePt t="161682" x="4241800" y="6654800"/>
          <p14:tracePt t="161698" x="4273550" y="6629400"/>
          <p14:tracePt t="161715" x="4286250" y="6629400"/>
          <p14:tracePt t="161835" x="4286250" y="6623050"/>
          <p14:tracePt t="161843" x="4292600" y="6616700"/>
          <p14:tracePt t="161849" x="4298950" y="6610350"/>
          <p14:tracePt t="161865" x="4311650" y="6578600"/>
          <p14:tracePt t="161881" x="4343400" y="6546850"/>
          <p14:tracePt t="161898" x="4362450" y="6515100"/>
          <p14:tracePt t="161915" x="4368800" y="6483350"/>
          <p14:tracePt t="161932" x="4381500" y="6464300"/>
          <p14:tracePt t="161948" x="4406900" y="6432550"/>
          <p14:tracePt t="161965" x="4432300" y="6394450"/>
          <p14:tracePt t="161982" x="4451350" y="6330950"/>
          <p14:tracePt t="161998" x="4476750" y="6299200"/>
          <p14:tracePt t="162015" x="4508500" y="6248400"/>
          <p14:tracePt t="162031" x="4521200" y="6229350"/>
          <p14:tracePt t="162048" x="4533900" y="6223000"/>
          <p14:tracePt t="162065" x="4527550" y="6203950"/>
          <p14:tracePt t="162084" x="4527550" y="6172200"/>
          <p14:tracePt t="162099" x="4521200" y="6159500"/>
          <p14:tracePt t="162116" x="4508500" y="6146800"/>
          <p14:tracePt t="162132" x="4489450" y="6134100"/>
          <p14:tracePt t="162148" x="4483100" y="6134100"/>
          <p14:tracePt t="162239" x="4483100" y="6127750"/>
          <p14:tracePt t="162247" x="4483100" y="6121400"/>
          <p14:tracePt t="162267" x="4483100" y="6115050"/>
          <p14:tracePt t="162271" x="4495800" y="6115050"/>
          <p14:tracePt t="162282" x="4495800" y="6108700"/>
          <p14:tracePt t="162298" x="4508500" y="6089650"/>
          <p14:tracePt t="162415" x="4514850" y="6089650"/>
          <p14:tracePt t="162424" x="4521200" y="6089650"/>
          <p14:tracePt t="162431" x="4533900" y="6089650"/>
          <p14:tracePt t="162448" x="4559300" y="6089650"/>
          <p14:tracePt t="162465" x="4584700" y="6089650"/>
          <p14:tracePt t="162482" x="4616450" y="6089650"/>
          <p14:tracePt t="162498" x="4629150" y="6089650"/>
          <p14:tracePt t="162515" x="4635500" y="6083300"/>
          <p14:tracePt t="162532" x="4673600" y="6076950"/>
          <p14:tracePt t="162548" x="4705350" y="6070600"/>
          <p14:tracePt t="162565" x="4724400" y="6070600"/>
          <p14:tracePt t="162608" x="4724400" y="6057900"/>
          <p14:tracePt t="162616" x="4724400" y="6051550"/>
          <p14:tracePt t="162632" x="4730750" y="6051550"/>
          <p14:tracePt t="162659" x="4718050" y="6051550"/>
          <p14:tracePt t="162665" x="4711700" y="6064250"/>
          <p14:tracePt t="162682" x="4629150" y="6089650"/>
          <p14:tracePt t="162684" x="4616450" y="6096000"/>
          <p14:tracePt t="162698" x="4552950" y="6096000"/>
          <p14:tracePt t="162715" x="4483100" y="6115050"/>
          <p14:tracePt t="162731" x="4451350" y="6115050"/>
          <p14:tracePt t="162748" x="4432300" y="6134100"/>
          <p14:tracePt t="162781" x="4419600" y="6134100"/>
          <p14:tracePt t="162832" x="4419600" y="6140450"/>
          <p14:tracePt t="162836" x="4419600" y="6146800"/>
          <p14:tracePt t="162848" x="4419600" y="6165850"/>
          <p14:tracePt t="162864" x="4400550" y="6191250"/>
          <p14:tracePt t="162881" x="4400550" y="6223000"/>
          <p14:tracePt t="162898" x="4413250" y="6261100"/>
          <p14:tracePt t="162916" x="4425950" y="6299200"/>
          <p14:tracePt t="162932" x="4425950" y="6330950"/>
          <p14:tracePt t="162948" x="4419600" y="6350000"/>
          <p14:tracePt t="162965" x="4419600" y="6375400"/>
          <p14:tracePt t="162981" x="4419600" y="6388100"/>
          <p14:tracePt t="163015" x="4419600" y="6407150"/>
          <p14:tracePt t="163032" x="4419600" y="6419850"/>
          <p14:tracePt t="163048" x="4419600" y="6438900"/>
          <p14:tracePt t="163065" x="4425950" y="6451600"/>
          <p14:tracePt t="163082" x="4432300" y="6451600"/>
          <p14:tracePt t="163100" x="4464050" y="6451600"/>
          <p14:tracePt t="163114" x="4514850" y="6445250"/>
          <p14:tracePt t="163131" x="4654550" y="6426200"/>
          <p14:tracePt t="163148" x="4883150" y="6362700"/>
          <p14:tracePt t="163165" x="5060950" y="6318250"/>
          <p14:tracePt t="163181" x="5194300" y="6273800"/>
          <p14:tracePt t="163184" x="5207000" y="6261100"/>
          <p14:tracePt t="163198" x="5232400" y="6254750"/>
          <p14:tracePt t="163216" x="5245100" y="6235700"/>
          <p14:tracePt t="163232" x="5276850" y="6223000"/>
          <p14:tracePt t="163248" x="5467350" y="6165850"/>
          <p14:tracePt t="163265" x="5778500" y="6127750"/>
          <p14:tracePt t="163281" x="6045200" y="6070600"/>
          <p14:tracePt t="163298" x="6172200" y="6057900"/>
          <p14:tracePt t="163314" x="6197600" y="6057900"/>
          <p14:tracePt t="163396" x="6191250" y="6064250"/>
          <p14:tracePt t="163400" x="6178550" y="6076950"/>
          <p14:tracePt t="163404" x="6172200" y="6083300"/>
          <p14:tracePt t="163415" x="6140450" y="6115050"/>
          <p14:tracePt t="163432" x="6108700" y="6153150"/>
          <p14:tracePt t="163448" x="6051550" y="6197600"/>
          <p14:tracePt t="163464" x="6045200" y="6229350"/>
          <p14:tracePt t="163481" x="6045200" y="6242050"/>
          <p14:tracePt t="163498" x="6045200" y="6261100"/>
          <p14:tracePt t="163531" x="6070600" y="6273800"/>
          <p14:tracePt t="163548" x="6165850" y="6267450"/>
          <p14:tracePt t="163565" x="6267450" y="6267450"/>
          <p14:tracePt t="163581" x="6369050" y="6286500"/>
          <p14:tracePt t="163599" x="6438900" y="6286500"/>
          <p14:tracePt t="163616" x="6470650" y="6286500"/>
          <p14:tracePt t="163664" x="6464300" y="6286500"/>
          <p14:tracePt t="163668" x="6457950" y="6286500"/>
          <p14:tracePt t="163681" x="6438900" y="6286500"/>
          <p14:tracePt t="163720" x="6438900" y="6280150"/>
          <p14:tracePt t="163728" x="6438900" y="6273800"/>
          <p14:tracePt t="163732" x="6438900" y="6261100"/>
          <p14:tracePt t="163748" x="6502400" y="6121400"/>
          <p14:tracePt t="163765" x="6578600" y="5657850"/>
          <p14:tracePt t="163781" x="6597650" y="5664200"/>
          <p14:tracePt t="163844" x="6597650" y="5670550"/>
          <p14:tracePt t="163853" x="6604000" y="5676900"/>
          <p14:tracePt t="163856" x="6623050" y="5676900"/>
          <p14:tracePt t="163866" x="6705600" y="5695950"/>
          <p14:tracePt t="163881" x="6965950" y="5734050"/>
          <p14:tracePt t="163899" x="7175500" y="5746750"/>
          <p14:tracePt t="163917" x="7346950" y="5791200"/>
          <p14:tracePt t="163931" x="7410450" y="5803900"/>
          <p14:tracePt t="163948" x="7486650" y="5822950"/>
          <p14:tracePt t="163965" x="7524750" y="5842000"/>
          <p14:tracePt t="163982" x="7575550" y="5867400"/>
          <p14:tracePt t="163998" x="7677150" y="5905500"/>
          <p14:tracePt t="164015" x="7848600" y="5937250"/>
          <p14:tracePt t="164031" x="8039100" y="5949950"/>
          <p14:tracePt t="164048" x="8185150" y="5949950"/>
          <p14:tracePt t="164065" x="8235950" y="5949950"/>
          <p14:tracePt t="164152" x="8229600" y="5949950"/>
          <p14:tracePt t="164156" x="8210550" y="5949950"/>
          <p14:tracePt t="164165" x="8185150" y="5949950"/>
          <p14:tracePt t="164181" x="8096250" y="5949950"/>
          <p14:tracePt t="164184" x="8070850" y="5949950"/>
          <p14:tracePt t="164198" x="7962900" y="5949950"/>
          <p14:tracePt t="164214" x="7759700" y="5949950"/>
          <p14:tracePt t="164231" x="7518400" y="6000750"/>
          <p14:tracePt t="164248" x="7302500" y="6045200"/>
          <p14:tracePt t="164265" x="7035800" y="6108700"/>
          <p14:tracePt t="164281" x="6781800" y="6191250"/>
          <p14:tracePt t="164298" x="6578600" y="6273800"/>
          <p14:tracePt t="164314" x="6464300" y="6324600"/>
          <p14:tracePt t="164331" x="6413500" y="6369050"/>
          <p14:tracePt t="164348" x="6407150" y="6375400"/>
          <p14:tracePt t="164365" x="6400800" y="6381750"/>
          <p14:tracePt t="164382" x="6407150" y="6388100"/>
          <p14:tracePt t="164398" x="6470650" y="6407150"/>
          <p14:tracePt t="164415" x="6572250" y="6407150"/>
          <p14:tracePt t="164432" x="6756400" y="6407150"/>
          <p14:tracePt t="164448" x="6889750" y="6400800"/>
          <p14:tracePt t="164465" x="7080250" y="6407150"/>
          <p14:tracePt t="164481" x="7194550" y="6407150"/>
          <p14:tracePt t="164498" x="7251700" y="6407150"/>
          <p14:tracePt t="164514" x="7289800" y="6419850"/>
          <p14:tracePt t="164531" x="7372350" y="6451600"/>
          <p14:tracePt t="164549" x="7639050" y="6470650"/>
          <p14:tracePt t="164564" x="7861300" y="6470650"/>
          <p14:tracePt t="164637" x="7867650" y="6470650"/>
          <p14:tracePt t="164646" x="7874000" y="6470650"/>
          <p14:tracePt t="164813" x="7874000" y="6457950"/>
          <p14:tracePt t="164825" x="7893050" y="6457950"/>
          <p14:tracePt t="164831" x="7905750" y="6457950"/>
          <p14:tracePt t="164847" x="8020050" y="6451600"/>
          <p14:tracePt t="164864" x="8140700" y="6445250"/>
          <p14:tracePt t="164881" x="8235950" y="6451600"/>
          <p14:tracePt t="164898" x="8324850" y="6451600"/>
          <p14:tracePt t="164914" x="8483600" y="6432550"/>
          <p14:tracePt t="164934" x="8826500" y="6343650"/>
          <p14:tracePt t="164948" x="9118600" y="6292850"/>
          <p14:tracePt t="164965" x="9645650" y="6248400"/>
          <p14:tracePt t="164981" x="10096500" y="6210300"/>
          <p14:tracePt t="164998" x="10483850" y="6102350"/>
          <p14:tracePt t="165015" x="10769600" y="6026150"/>
          <p14:tracePt t="165031" x="10960100" y="5994400"/>
          <p14:tracePt t="165048" x="11004550" y="5969000"/>
          <p14:tracePt t="165064" x="11010900" y="5969000"/>
          <p14:tracePt t="165081" x="11017250" y="5969000"/>
          <p14:tracePt t="165098" x="11042650" y="5969000"/>
          <p14:tracePt t="165115" x="11068050" y="5956300"/>
          <p14:tracePt t="165131" x="11118850" y="5943600"/>
          <p14:tracePt t="165148" x="11195050" y="5937250"/>
          <p14:tracePt t="165166" x="11372850" y="5937250"/>
          <p14:tracePt t="165182" x="11620500" y="5975350"/>
          <p14:tracePt t="165198" x="11855450" y="6038850"/>
          <p14:tracePt t="165214" x="11976100" y="6076950"/>
          <p14:tracePt t="165231" x="11988800" y="6083300"/>
          <p14:tracePt t="165265" x="11988800" y="6089650"/>
          <p14:tracePt t="165281" x="11969750" y="6102350"/>
          <p14:tracePt t="165298" x="11893550" y="6121400"/>
          <p14:tracePt t="165314" x="11639550" y="6197600"/>
          <p14:tracePt t="165331" x="11188700" y="6235700"/>
          <p14:tracePt t="165348" x="10655300" y="6248400"/>
          <p14:tracePt t="165365" x="9994900" y="6242050"/>
          <p14:tracePt t="165381" x="9753600" y="6210300"/>
          <p14:tracePt t="165398" x="9740900" y="6146800"/>
          <p14:tracePt t="165461" x="9740900" y="6153150"/>
          <p14:tracePt t="165465" x="9740900" y="6159500"/>
          <p14:tracePt t="165469" x="9740900" y="6172200"/>
          <p14:tracePt t="165481" x="9766300" y="6203950"/>
          <p14:tracePt t="165497" x="9804400" y="6242050"/>
          <p14:tracePt t="165514" x="9899650" y="6286500"/>
          <p14:tracePt t="165531" x="10058400" y="6337300"/>
          <p14:tracePt t="165548" x="10204450" y="6362700"/>
          <p14:tracePt t="165564" x="10312400" y="6381750"/>
          <p14:tracePt t="165581" x="10325100" y="6381750"/>
          <p14:tracePt t="165598" x="10325100" y="6369050"/>
          <p14:tracePt t="165615" x="10344150" y="6350000"/>
          <p14:tracePt t="165632" x="10363200" y="6299200"/>
          <p14:tracePt t="165648" x="10375900" y="6254750"/>
          <p14:tracePt t="165665" x="10337800" y="6184900"/>
          <p14:tracePt t="165682" x="10229850" y="6108700"/>
          <p14:tracePt t="165685" x="10191750" y="6096000"/>
          <p14:tracePt t="165698" x="10045700" y="6064250"/>
          <p14:tracePt t="165714" x="9823450" y="6045200"/>
          <p14:tracePt t="165733" x="9474200" y="6070600"/>
          <p14:tracePt t="165748" x="9321800" y="6127750"/>
          <p14:tracePt t="165765" x="9175750" y="6223000"/>
          <p14:tracePt t="165781" x="9055100" y="6311900"/>
          <p14:tracePt t="165798" x="8921750" y="6388100"/>
          <p14:tracePt t="165815" x="8813800" y="6451600"/>
          <p14:tracePt t="165831" x="8667750" y="6502400"/>
          <p14:tracePt t="165848" x="8464550" y="6578600"/>
          <p14:tracePt t="165865" x="8032750" y="6686550"/>
          <p14:tracePt t="165882" x="7677150" y="6775450"/>
          <p14:tracePt t="165898" x="7442200" y="6826250"/>
          <p14:tracePt t="165915" x="7315200" y="6851650"/>
          <p14:tracePt t="165931" x="7245350" y="6851650"/>
          <p14:tracePt t="165948" x="7219950" y="6851650"/>
          <p14:tracePt t="165965" x="7156450" y="6851650"/>
          <p14:tracePt t="165981" x="7137400" y="6851650"/>
          <p14:tracePt t="165998" x="7131050" y="6851650"/>
          <p14:tracePt t="166061" x="7124700" y="6851650"/>
          <p14:tracePt t="166065" x="7118350" y="6851650"/>
          <p14:tracePt t="166069" x="7099300" y="6845300"/>
          <p14:tracePt t="166081" x="7004050" y="6845300"/>
          <p14:tracePt t="166098" x="6838950" y="6851650"/>
          <p14:tracePt t="166114" x="6661150" y="6851650"/>
          <p14:tracePt t="166132" x="6578600" y="6851650"/>
          <p14:tracePt t="166148" x="6565900" y="6851650"/>
          <p14:tracePt t="166178" x="6572250" y="6851650"/>
          <p14:tracePt t="166181" x="6578600" y="6845300"/>
          <p14:tracePt t="166198" x="6699250" y="6762750"/>
          <p14:tracePt t="166215" x="6927850" y="6673850"/>
          <p14:tracePt t="166233" x="7264400" y="6591300"/>
          <p14:tracePt t="166247" x="7772400" y="6477000"/>
          <p14:tracePt t="166265" x="8420100" y="6343650"/>
          <p14:tracePt t="166281" x="9271000" y="6121400"/>
          <p14:tracePt t="166298" x="9798050" y="5994400"/>
          <p14:tracePt t="166314" x="10121900" y="5918200"/>
          <p14:tracePt t="166331" x="10280650" y="5873750"/>
          <p14:tracePt t="166347" x="10382250" y="5854700"/>
          <p14:tracePt t="166364" x="10433050" y="5854700"/>
          <p14:tracePt t="166382" x="10477500" y="5848350"/>
          <p14:tracePt t="166398" x="10483850" y="5842000"/>
          <p14:tracePt t="166432" x="10502900" y="5842000"/>
          <p14:tracePt t="166494" x="10509250" y="5842000"/>
          <p14:tracePt t="166501" x="10515600" y="5842000"/>
          <p14:tracePt t="166545" x="10515600" y="5829300"/>
          <p14:tracePt t="166555" x="10515600" y="5822950"/>
          <p14:tracePt t="166557" x="10521950" y="5822950"/>
          <p14:tracePt t="166565" x="10528300" y="5822950"/>
          <p14:tracePt t="166581" x="10541000" y="5822950"/>
          <p14:tracePt t="166597" x="10566400" y="5822950"/>
          <p14:tracePt t="166616" x="10598150" y="5822950"/>
          <p14:tracePt t="166632" x="10648950" y="5867400"/>
          <p14:tracePt t="166648" x="10693400" y="5924550"/>
          <p14:tracePt t="166665" x="10718800" y="5975350"/>
          <p14:tracePt t="166681" x="10750550" y="6038850"/>
          <p14:tracePt t="166684" x="10756900" y="6045200"/>
          <p14:tracePt t="166698" x="10769600" y="6076950"/>
          <p14:tracePt t="166714" x="10782300" y="6121400"/>
          <p14:tracePt t="166731" x="10782300" y="6172200"/>
          <p14:tracePt t="166748" x="10756900" y="6203950"/>
          <p14:tracePt t="166764" x="10756900" y="6210300"/>
          <p14:tracePt t="166781" x="10744200" y="6210300"/>
          <p14:tracePt t="166798" x="10725150" y="6210300"/>
          <p14:tracePt t="166814" x="10706100" y="6210300"/>
          <p14:tracePt t="166831" x="10655300" y="6210300"/>
          <p14:tracePt t="166848" x="10572750" y="6191250"/>
          <p14:tracePt t="166864" x="10458450" y="6172200"/>
          <p14:tracePt t="166882" x="10312400" y="6140450"/>
          <p14:tracePt t="166899" x="10242550" y="6140450"/>
          <p14:tracePt t="166914" x="10217150" y="6159500"/>
          <p14:tracePt t="166932" x="10198100" y="6165850"/>
          <p14:tracePt t="166947" x="10172700" y="6184900"/>
          <p14:tracePt t="166964" x="10153650" y="6210300"/>
          <p14:tracePt t="166983" x="10096500" y="6292850"/>
          <p14:tracePt t="166998" x="10077450" y="6324600"/>
          <p14:tracePt t="167015" x="10077450" y="6343650"/>
          <p14:tracePt t="167031" x="10077450" y="6356350"/>
          <p14:tracePt t="167048" x="10115550" y="6356350"/>
          <p14:tracePt t="167064" x="10172700" y="6356350"/>
          <p14:tracePt t="167081" x="10255250" y="6356350"/>
          <p14:tracePt t="167098" x="10274300" y="6350000"/>
          <p14:tracePt t="167114" x="10280650" y="6330950"/>
          <p14:tracePt t="167132" x="10280650" y="6318250"/>
          <p14:tracePt t="167164" x="10280650" y="6305550"/>
          <p14:tracePt t="167181" x="10274300" y="6299200"/>
          <p14:tracePt t="167183" x="10267950" y="6299200"/>
          <p14:tracePt t="167198" x="10217150" y="6299200"/>
          <p14:tracePt t="167215" x="10166350" y="6337300"/>
          <p14:tracePt t="167232" x="10134600" y="6350000"/>
          <p14:tracePt t="167248" x="10128250" y="6381750"/>
          <p14:tracePt t="167264" x="10128250" y="6394450"/>
          <p14:tracePt t="167281" x="10128250" y="6419850"/>
          <p14:tracePt t="167298" x="10153650" y="6445250"/>
          <p14:tracePt t="167314" x="10191750" y="6451600"/>
          <p14:tracePt t="167331" x="10306050" y="6477000"/>
          <p14:tracePt t="167348" x="10401300" y="6515100"/>
          <p14:tracePt t="167367" x="10490200" y="6534150"/>
          <p14:tracePt t="167382" x="10521950" y="6553200"/>
          <p14:tracePt t="167397" x="10534650" y="6553200"/>
          <p14:tracePt t="167414" x="10547350" y="6553200"/>
          <p14:tracePt t="167498" x="10541000" y="6553200"/>
          <p14:tracePt t="167503" x="10534650" y="6553200"/>
          <p14:tracePt t="167514" x="10483850" y="6553200"/>
          <p14:tracePt t="167531" x="10369550" y="6553200"/>
          <p14:tracePt t="167548" x="10229850" y="6572250"/>
          <p14:tracePt t="167564" x="10039350" y="6591300"/>
          <p14:tracePt t="167581" x="9861550" y="6635750"/>
          <p14:tracePt t="167598" x="9690100" y="6699250"/>
          <p14:tracePt t="167614" x="9525000" y="6800850"/>
          <p14:tracePt t="167631" x="9442450" y="6838950"/>
          <p14:tracePt t="167648" x="9429750" y="6851650"/>
          <p14:tracePt t="167782" x="9423400" y="6851650"/>
          <p14:tracePt t="167790" x="9410700" y="6851650"/>
          <p14:tracePt t="167797" x="9404350" y="6851650"/>
          <p14:tracePt t="167815" x="9296400" y="6851650"/>
          <p14:tracePt t="167831" x="9086850" y="6838950"/>
          <p14:tracePt t="167847" x="8788400" y="6813550"/>
          <p14:tracePt t="167864" x="8382000" y="6813550"/>
          <p14:tracePt t="167883" x="7785100" y="6756400"/>
          <p14:tracePt t="167899" x="7366000" y="6699250"/>
          <p14:tracePt t="167914" x="7124700" y="6667500"/>
          <p14:tracePt t="167931" x="7016750" y="6648450"/>
          <p14:tracePt t="167947" x="7010400" y="6635750"/>
          <p14:tracePt t="168043" x="7004050" y="6635750"/>
          <p14:tracePt t="168052" x="6997700" y="6635750"/>
          <p14:tracePt t="168071" x="6985000" y="6635750"/>
          <p14:tracePt t="168079" x="6978650" y="6635750"/>
          <p14:tracePt t="168094" x="6972300" y="6635750"/>
          <p14:tracePt t="168103" x="6965950" y="6635750"/>
          <p14:tracePt t="168114" x="6915150" y="6642100"/>
          <p14:tracePt t="168131" x="6762750" y="6661150"/>
          <p14:tracePt t="168148" x="6584950" y="6673850"/>
          <p14:tracePt t="168165" x="6457950" y="6673850"/>
          <p14:tracePt t="168183" x="6413500" y="6673850"/>
          <p14:tracePt t="168198" x="6381750" y="6673850"/>
          <p14:tracePt t="168214" x="6369050" y="6667500"/>
          <p14:tracePt t="168231" x="6362700" y="6667500"/>
          <p14:tracePt t="168287" x="6369050" y="6667500"/>
          <p14:tracePt t="168291" x="6388100" y="6667500"/>
          <p14:tracePt t="168297" x="6394450" y="6667500"/>
          <p14:tracePt t="168314" x="6438900" y="6667500"/>
          <p14:tracePt t="168331" x="6464300" y="6648450"/>
          <p14:tracePt t="168419" x="6464300" y="6661150"/>
          <p14:tracePt t="168426" x="6464300" y="6667500"/>
          <p14:tracePt t="168431" x="6451600" y="6667500"/>
          <p14:tracePt t="168448" x="6388100" y="6673850"/>
          <p14:tracePt t="168464" x="6286500" y="6673850"/>
          <p14:tracePt t="168481" x="6146800" y="6661150"/>
          <p14:tracePt t="168499" x="5905500" y="6591300"/>
          <p14:tracePt t="168514" x="5772150" y="6553200"/>
          <p14:tracePt t="168530" x="5734050" y="6534150"/>
          <p14:tracePt t="168548" x="5695950" y="6508750"/>
          <p14:tracePt t="168564" x="5676900" y="6470650"/>
          <p14:tracePt t="168581" x="5664200" y="6426200"/>
          <p14:tracePt t="168598" x="5664200" y="6388100"/>
          <p14:tracePt t="168614" x="5664200" y="6369050"/>
          <p14:tracePt t="168632" x="5664200" y="6330950"/>
          <p14:tracePt t="168648" x="5664200" y="6299200"/>
          <p14:tracePt t="168664" x="5676900" y="6267450"/>
          <p14:tracePt t="168681" x="5702300" y="6235700"/>
          <p14:tracePt t="168698" x="5746750" y="6203950"/>
          <p14:tracePt t="168714" x="5797550" y="6197600"/>
          <p14:tracePt t="168732" x="5930900" y="6191250"/>
          <p14:tracePt t="168747" x="6057900" y="6191250"/>
          <p14:tracePt t="168764" x="6197600" y="6146800"/>
          <p14:tracePt t="168781" x="6261100" y="6121400"/>
          <p14:tracePt t="168797" x="6299200" y="6115050"/>
          <p14:tracePt t="168814" x="6305550" y="6115050"/>
          <p14:tracePt t="168932" x="6311900" y="6115050"/>
          <p14:tracePt t="168939" x="6324600" y="6115050"/>
          <p14:tracePt t="168955" x="6330950" y="6115050"/>
          <p14:tracePt t="168964" x="6356350" y="6096000"/>
          <p14:tracePt t="168981" x="6419850" y="6057900"/>
          <p14:tracePt t="168997" x="6477000" y="6038850"/>
          <p14:tracePt t="169014" x="6527800" y="6038850"/>
          <p14:tracePt t="169030" x="6546850" y="6038850"/>
          <p14:tracePt t="169047" x="6565900" y="6038850"/>
          <p14:tracePt t="169064" x="6578600" y="6026150"/>
          <p14:tracePt t="169080" x="6591300" y="6026150"/>
          <p14:tracePt t="169097" x="6610350" y="6026150"/>
          <p14:tracePt t="169132" x="6610350" y="6019800"/>
          <p14:tracePt t="169148" x="6642100" y="5994400"/>
          <p14:tracePt t="169164" x="6661150" y="6026150"/>
          <p14:tracePt t="169181" x="6711950" y="6102350"/>
          <p14:tracePt t="169197" x="6769100" y="6165850"/>
          <p14:tracePt t="169214" x="6851650" y="6223000"/>
          <p14:tracePt t="169230" x="6915150" y="6267450"/>
          <p14:tracePt t="169247" x="6946900" y="6273800"/>
          <p14:tracePt t="169264" x="6959600" y="6273800"/>
          <p14:tracePt t="169280" x="6978650" y="6273800"/>
          <p14:tracePt t="169297" x="6991350" y="6267450"/>
          <p14:tracePt t="169314" x="7010400" y="6267450"/>
          <p14:tracePt t="169330" x="7023100" y="6267450"/>
          <p14:tracePt t="169404" x="7016750" y="6267450"/>
          <p14:tracePt t="169407" x="7004050" y="6267450"/>
          <p14:tracePt t="169416" x="6997700" y="6267450"/>
          <p14:tracePt t="169431" x="6965950" y="6267450"/>
          <p14:tracePt t="169447" x="6934200" y="6273800"/>
          <p14:tracePt t="169464" x="6921500" y="6273800"/>
          <p14:tracePt t="169644" x="6927850" y="6273800"/>
          <p14:tracePt t="169652" x="6927850" y="6267450"/>
          <p14:tracePt t="169660" x="6940550" y="6261100"/>
          <p14:tracePt t="169664" x="6946900" y="6261100"/>
          <p14:tracePt t="169681" x="6985000" y="6254750"/>
          <p14:tracePt t="169697" x="7023100" y="6242050"/>
          <p14:tracePt t="169714" x="7054850" y="6235700"/>
          <p14:tracePt t="169733" x="7086600" y="6235700"/>
          <p14:tracePt t="169824" x="7086600" y="6229350"/>
          <p14:tracePt t="169832" x="7086600" y="6223000"/>
          <p14:tracePt t="169839" x="7086600" y="6216650"/>
          <p14:tracePt t="169847" x="7073900" y="6197600"/>
          <p14:tracePt t="169864" x="7042150" y="6191250"/>
          <p14:tracePt t="169882" x="6978650" y="6172200"/>
          <p14:tracePt t="169897" x="6921500" y="6172200"/>
          <p14:tracePt t="169914" x="6889750" y="6172200"/>
          <p14:tracePt t="169931" x="6883400" y="6172200"/>
          <p14:tracePt t="169980" x="6883400" y="6165850"/>
          <p14:tracePt t="169988" x="6883400" y="6159500"/>
          <p14:tracePt t="170000" x="6883400" y="6153150"/>
          <p14:tracePt t="170014" x="6883400" y="6134100"/>
          <p14:tracePt t="170030" x="6883400" y="6115050"/>
          <p14:tracePt t="170047" x="6889750" y="6064250"/>
          <p14:tracePt t="170064" x="6908800" y="6051550"/>
          <p14:tracePt t="170097" x="6915150" y="6051550"/>
          <p14:tracePt t="170114" x="6921500" y="6051550"/>
          <p14:tracePt t="170152" x="6921500" y="6045200"/>
          <p14:tracePt t="170156" x="6927850" y="6045200"/>
          <p14:tracePt t="170164" x="6927850" y="6038850"/>
          <p14:tracePt t="170181" x="6940550" y="6038850"/>
          <p14:tracePt t="170197" x="6953250" y="6019800"/>
          <p14:tracePt t="170216" x="6953250" y="6007100"/>
          <p14:tracePt t="170231" x="6953250" y="5975350"/>
          <p14:tracePt t="170248" x="6927850" y="5924550"/>
          <p14:tracePt t="170264" x="6908800" y="5873750"/>
          <p14:tracePt t="170281" x="6908800" y="5734050"/>
          <p14:tracePt t="170297" x="6908800" y="5594350"/>
          <p14:tracePt t="170314" x="6908800" y="5461000"/>
          <p14:tracePt t="170330" x="6927850" y="5321300"/>
          <p14:tracePt t="170347" x="6927850" y="5194300"/>
          <p14:tracePt t="170364" x="6902450" y="5086350"/>
          <p14:tracePt t="170381" x="6877050" y="4991100"/>
          <p14:tracePt t="170398" x="6832600" y="4914900"/>
          <p14:tracePt t="170417" x="6819900" y="4851400"/>
          <p14:tracePt t="170432" x="6807200" y="4832350"/>
          <p14:tracePt t="170447" x="6807200" y="4826000"/>
          <p14:tracePt t="170464" x="6807200" y="4819650"/>
          <p14:tracePt t="170512" x="6807200" y="4813300"/>
          <p14:tracePt t="170520" x="6807200" y="4806950"/>
          <p14:tracePt t="170532" x="6807200" y="4794250"/>
          <p14:tracePt t="170548" x="6807200" y="4775200"/>
          <p14:tracePt t="170564" x="6807200" y="4743450"/>
          <p14:tracePt t="170581" x="6826250" y="4686300"/>
          <p14:tracePt t="170597" x="6826250" y="4603750"/>
          <p14:tracePt t="170614" x="6819900" y="4540250"/>
          <p14:tracePt t="170632" x="6794500" y="4451350"/>
          <p14:tracePt t="170648" x="6769100" y="4400550"/>
          <p14:tracePt t="170664" x="6750050" y="4381500"/>
          <p14:tracePt t="170704" x="6737350" y="4381500"/>
          <p14:tracePt t="170714" x="6731000" y="4381500"/>
          <p14:tracePt t="170731" x="6718300" y="4381500"/>
          <p14:tracePt t="170748" x="6699250" y="4381500"/>
          <p14:tracePt t="170764" x="6699250" y="4394200"/>
          <p14:tracePt t="170781" x="6686550" y="4394200"/>
          <p14:tracePt t="170837" x="6680200" y="4394200"/>
          <p14:tracePt t="170845" x="6673850" y="4394200"/>
          <p14:tracePt t="170849" x="6661150" y="4394200"/>
          <p14:tracePt t="170864" x="6654800" y="4362450"/>
          <p14:tracePt t="170882" x="6642100" y="4311650"/>
          <p14:tracePt t="170897" x="6623050" y="4292600"/>
          <p14:tracePt t="170914" x="6623050" y="4273550"/>
          <p14:tracePt t="170949" x="6616700" y="4273550"/>
          <p14:tracePt t="170964" x="6610350" y="4260850"/>
          <p14:tracePt t="170981" x="6597650" y="4235450"/>
          <p14:tracePt t="170997" x="6578600" y="4222750"/>
          <p14:tracePt t="171014" x="6546850" y="4216400"/>
          <p14:tracePt t="171031" x="6515100" y="4203700"/>
          <p14:tracePt t="171047" x="6496050" y="4191000"/>
          <p14:tracePt t="171081" x="6477000" y="4191000"/>
          <p14:tracePt t="171097" x="6477000" y="4184650"/>
          <p14:tracePt t="171114" x="6477000" y="4165600"/>
          <p14:tracePt t="171130" x="6477000" y="4140200"/>
          <p14:tracePt t="171147" x="6477000" y="4108450"/>
          <p14:tracePt t="171164" x="6477000" y="4095750"/>
          <p14:tracePt t="171181" x="6477000" y="4083050"/>
          <p14:tracePt t="171197" x="6477000" y="4070350"/>
          <p14:tracePt t="171265" x="6470650" y="4076700"/>
          <p14:tracePt t="171269" x="6464300" y="4089400"/>
          <p14:tracePt t="171280" x="6438900" y="4108450"/>
          <p14:tracePt t="171297" x="6280150" y="4203700"/>
          <p14:tracePt t="171314" x="6146800" y="4260850"/>
          <p14:tracePt t="171330" x="6108700" y="4273550"/>
          <p14:tracePt t="171369" x="6108700" y="4267200"/>
          <p14:tracePt t="171381" x="6096000" y="4254500"/>
          <p14:tracePt t="171397" x="6089650" y="4241800"/>
          <p14:tracePt t="171414" x="6089650" y="4216400"/>
          <p14:tracePt t="171465" x="6102350" y="4216400"/>
          <p14:tracePt t="171469" x="6115050" y="4216400"/>
          <p14:tracePt t="171482" x="6165850" y="4216400"/>
          <p14:tracePt t="171497" x="6223000" y="4216400"/>
          <p14:tracePt t="171513" x="6280150" y="4210050"/>
          <p14:tracePt t="171530" x="6311900" y="4197350"/>
          <p14:tracePt t="171547" x="6330950" y="4184650"/>
          <p14:tracePt t="171563" x="6343650" y="4184650"/>
          <p14:tracePt t="171580" x="6400800" y="4191000"/>
          <p14:tracePt t="171597" x="6426200" y="4197350"/>
          <p14:tracePt t="171613" x="6438900" y="4197350"/>
          <p14:tracePt t="171673" x="6445250" y="4197350"/>
          <p14:tracePt t="171682" x="6451600" y="4197350"/>
          <p14:tracePt t="171689" x="6464300" y="4197350"/>
          <p14:tracePt t="171697" x="6470650" y="4184650"/>
          <p14:tracePt t="171713" x="6483350" y="4184650"/>
          <p14:tracePt t="171730" x="6496050" y="4171950"/>
          <p14:tracePt t="171785" x="6496050" y="4165600"/>
          <p14:tracePt t="171793" x="6496050" y="4159250"/>
          <p14:tracePt t="171797" x="6508750" y="4146550"/>
          <p14:tracePt t="171813" x="6527800" y="4127500"/>
          <p14:tracePt t="171847" x="6527800" y="4108450"/>
          <p14:tracePt t="171880" x="6527800" y="4095750"/>
          <p14:tracePt t="171897" x="6521450" y="4095750"/>
          <p14:tracePt t="171914" x="6489700" y="4095750"/>
          <p14:tracePt t="171930" x="6457950" y="4095750"/>
          <p14:tracePt t="171947" x="6445250" y="4095750"/>
          <p14:tracePt t="171963" x="6419850" y="4095750"/>
          <p14:tracePt t="171980" x="6407150" y="4095750"/>
          <p14:tracePt t="171997" x="6400800" y="4089400"/>
          <p14:tracePt t="172102" x="6407150" y="4089400"/>
          <p14:tracePt t="172105" x="6426200" y="4089400"/>
          <p14:tracePt t="172114" x="6438900" y="4089400"/>
          <p14:tracePt t="172131" x="6470650" y="4089400"/>
          <p14:tracePt t="172148" x="6502400" y="4095750"/>
          <p14:tracePt t="172164" x="6521450" y="4095750"/>
          <p14:tracePt t="172181" x="6527800" y="4095750"/>
          <p14:tracePt t="172197" x="6546850" y="4095750"/>
          <p14:tracePt t="172213" x="6565900" y="4083050"/>
          <p14:tracePt t="172231" x="6597650" y="4064000"/>
          <p14:tracePt t="172247" x="6629400" y="4044950"/>
          <p14:tracePt t="172264" x="6635750" y="4025900"/>
          <p14:tracePt t="172281" x="6642100" y="4025900"/>
          <p14:tracePt t="172334" x="6654800" y="4025900"/>
          <p14:tracePt t="172342" x="6661150" y="4025900"/>
          <p14:tracePt t="172361" x="6667500" y="4025900"/>
          <p14:tracePt t="172370" x="6673850" y="4025900"/>
          <p14:tracePt t="172382" x="6692900" y="4019550"/>
          <p14:tracePt t="172397" x="6711950" y="4019550"/>
          <p14:tracePt t="172414" x="6762750" y="4038600"/>
          <p14:tracePt t="172431" x="6781800" y="4044950"/>
          <p14:tracePt t="172570" x="6775450" y="4044950"/>
          <p14:tracePt t="172577" x="6769100" y="4044950"/>
          <p14:tracePt t="172585" x="6756400" y="4044950"/>
          <p14:tracePt t="172609" x="6750050" y="4044950"/>
          <p14:tracePt t="172617" x="6743700" y="4044950"/>
          <p14:tracePt t="172631" x="6743700" y="4051300"/>
          <p14:tracePt t="172648" x="6743700" y="4057650"/>
          <p14:tracePt t="172914" x="6737350" y="4057650"/>
          <p14:tracePt t="172921" x="6731000" y="4057650"/>
          <p14:tracePt t="172931" x="6711950" y="4057650"/>
          <p14:tracePt t="172947" x="6686550" y="4076700"/>
          <p14:tracePt t="172964" x="6667500" y="4076700"/>
          <p14:tracePt t="173039" x="6680200" y="4076700"/>
          <p14:tracePt t="173042" x="6686550" y="4076700"/>
          <p14:tracePt t="173051" x="6692900" y="4076700"/>
          <p14:tracePt t="173063" x="6724650" y="4076700"/>
          <p14:tracePt t="173080" x="6762750" y="4064000"/>
          <p14:tracePt t="173097" x="6800850" y="4064000"/>
          <p14:tracePt t="173113" x="6819900" y="4064000"/>
          <p14:tracePt t="173187" x="6826250" y="4064000"/>
          <p14:tracePt t="173190" x="6838950" y="4064000"/>
          <p14:tracePt t="173197" x="6858000" y="4064000"/>
          <p14:tracePt t="173214" x="6934200" y="4038600"/>
          <p14:tracePt t="173230" x="6959600" y="4032250"/>
          <p14:tracePt t="173247" x="6965950" y="4032250"/>
          <p14:tracePt t="173271" x="6972300" y="4032250"/>
          <p14:tracePt t="173280" x="6985000" y="4032250"/>
          <p14:tracePt t="173297" x="6991350" y="4019550"/>
          <p14:tracePt t="173314" x="7023100" y="4019550"/>
          <p14:tracePt t="173330" x="7054850" y="4000500"/>
          <p14:tracePt t="173347" x="7118350" y="3981450"/>
          <p14:tracePt t="173364" x="7150100" y="3949700"/>
          <p14:tracePt t="173482" x="7137400" y="3949700"/>
          <p14:tracePt t="173486" x="7124700" y="3949700"/>
          <p14:tracePt t="173497" x="7099300" y="3949700"/>
          <p14:tracePt t="173514" x="7035800" y="3968750"/>
          <p14:tracePt t="173530" x="6991350" y="3981450"/>
          <p14:tracePt t="173547" x="6978650" y="3981450"/>
          <p14:tracePt t="173655" x="6997700" y="3981450"/>
          <p14:tracePt t="173658" x="7010400" y="3981450"/>
          <p14:tracePt t="173664" x="7029450" y="3981450"/>
          <p14:tracePt t="173680" x="7118350" y="3981450"/>
          <p14:tracePt t="173697" x="7213600" y="3962400"/>
          <p14:tracePt t="173699" x="7219950" y="3962400"/>
          <p14:tracePt t="173714" x="7251700" y="3962400"/>
          <p14:tracePt t="173763" x="7258050" y="3962400"/>
          <p14:tracePt t="173770" x="7264400" y="3962400"/>
          <p14:tracePt t="173782" x="7277100" y="3962400"/>
          <p14:tracePt t="173797" x="7327900" y="3962400"/>
          <p14:tracePt t="173813" x="7391400" y="3962400"/>
          <p14:tracePt t="173830" x="7448550" y="3962400"/>
          <p14:tracePt t="173847" x="7505700" y="3962400"/>
          <p14:tracePt t="173864" x="7556500" y="3968750"/>
          <p14:tracePt t="173880" x="7575550" y="3968750"/>
          <p14:tracePt t="173897" x="7588250" y="3968750"/>
          <p14:tracePt t="174547" x="7588250" y="3981450"/>
          <p14:tracePt t="174551" x="7588250" y="4000500"/>
          <p14:tracePt t="174564" x="7575550" y="4089400"/>
          <p14:tracePt t="174580" x="7543800" y="4191000"/>
          <p14:tracePt t="174597" x="7486650" y="4394200"/>
          <p14:tracePt t="174613" x="7473950" y="4667250"/>
          <p14:tracePt t="174630" x="7524750" y="5175250"/>
          <p14:tracePt t="174646" x="7518400" y="5708650"/>
          <p14:tracePt t="174664" x="7340600" y="6292850"/>
          <p14:tracePt t="174682" x="6953250" y="6832600"/>
          <p14:tracePt t="174697" x="6845300" y="6851650"/>
          <p14:tracePt t="174713" x="6813550" y="6851650"/>
          <p14:tracePt t="174731" x="6813550" y="6845300"/>
          <p14:tracePt t="174747" x="6813550" y="6807200"/>
          <p14:tracePt t="174764" x="6800850" y="6762750"/>
          <p14:tracePt t="174780" x="6794500" y="6705600"/>
          <p14:tracePt t="174797" x="6775450" y="6667500"/>
          <p14:tracePt t="174813" x="6775450" y="6654800"/>
          <p14:tracePt t="174830" x="6775450" y="6648450"/>
          <p14:tracePt t="174846" x="6775450" y="6629400"/>
          <p14:tracePt t="174864" x="6807200" y="6623050"/>
          <p14:tracePt t="174880" x="6889750" y="6616700"/>
          <p14:tracePt t="174898" x="7016750" y="6616700"/>
          <p14:tracePt t="174913" x="7181850" y="6604000"/>
          <p14:tracePt t="174930" x="7518400" y="6527800"/>
          <p14:tracePt t="174947" x="7759700" y="6457950"/>
          <p14:tracePt t="174963" x="7943850" y="6337300"/>
          <p14:tracePt t="174980" x="8013700" y="6286500"/>
          <p14:tracePt t="174997" x="8039100" y="6267450"/>
          <p14:tracePt t="175013" x="8064500" y="6229350"/>
          <p14:tracePt t="175030" x="8096250" y="6184900"/>
          <p14:tracePt t="175047" x="8121650" y="6134100"/>
          <p14:tracePt t="175063" x="8147050" y="6076950"/>
          <p14:tracePt t="175080" x="8172450" y="5975350"/>
          <p14:tracePt t="175097" x="8191500" y="5905500"/>
          <p14:tracePt t="175114" x="8204200" y="5854700"/>
          <p14:tracePt t="175130" x="8235950" y="5816600"/>
          <p14:tracePt t="175148" x="8255000" y="5765800"/>
          <p14:tracePt t="175163" x="8280400" y="5734050"/>
          <p14:tracePt t="175180" x="8299450" y="5715000"/>
          <p14:tracePt t="175197" x="8299450" y="5708650"/>
          <p14:tracePt t="175232" x="8305800" y="5708650"/>
          <p14:tracePt t="175240" x="8312150" y="5708650"/>
          <p14:tracePt t="175252" x="8318500" y="5721350"/>
          <p14:tracePt t="175263" x="8331200" y="5740400"/>
          <p14:tracePt t="175280" x="8343900" y="5810250"/>
          <p14:tracePt t="175297" x="8362950" y="5861050"/>
          <p14:tracePt t="175313" x="8401050" y="5892800"/>
          <p14:tracePt t="175330" x="8439150" y="5930900"/>
          <p14:tracePt t="175348" x="8496300" y="5949950"/>
          <p14:tracePt t="175364" x="8534400" y="5949950"/>
          <p14:tracePt t="175380" x="8566150" y="5949950"/>
          <p14:tracePt t="175396" x="8585200" y="5943600"/>
          <p14:tracePt t="175431" x="8585200" y="5937250"/>
          <p14:tracePt t="175447" x="8585200" y="5924550"/>
          <p14:tracePt t="175468" x="8585200" y="5918200"/>
          <p14:tracePt t="175480" x="8585200" y="5911850"/>
          <p14:tracePt t="175498" x="8572500" y="5911850"/>
          <p14:tracePt t="175513" x="8540750" y="5911850"/>
          <p14:tracePt t="175530" x="8445500" y="5892800"/>
          <p14:tracePt t="175546" x="8375650" y="5905500"/>
          <p14:tracePt t="175563" x="8324850" y="5930900"/>
          <p14:tracePt t="175580" x="8280400" y="5962650"/>
          <p14:tracePt t="175597" x="8267700" y="5975350"/>
          <p14:tracePt t="175614" x="8267700" y="5981700"/>
          <p14:tracePt t="175712" x="8267700" y="5975350"/>
          <p14:tracePt t="175716" x="8274050" y="5969000"/>
          <p14:tracePt t="175730" x="8293100" y="5949950"/>
          <p14:tracePt t="175746" x="8312150" y="5911850"/>
          <p14:tracePt t="175763" x="8337550" y="5873750"/>
          <p14:tracePt t="175780" x="8356600" y="5854700"/>
          <p14:tracePt t="175797" x="8362950" y="5835650"/>
          <p14:tracePt t="175832" x="8375650" y="5835650"/>
          <p14:tracePt t="175846" x="8388350" y="5835650"/>
          <p14:tracePt t="175863" x="8413750" y="5835650"/>
          <p14:tracePt t="175880" x="8420100" y="5848350"/>
          <p14:tracePt t="175898" x="8420100" y="5861050"/>
          <p14:tracePt t="175930" x="8432800" y="5861050"/>
          <p14:tracePt t="176088" x="8439150" y="5867400"/>
          <p14:tracePt t="176096" x="8451850" y="5873750"/>
          <p14:tracePt t="176136" x="8451850" y="5880100"/>
          <p14:tracePt t="176140" x="8451850" y="5892800"/>
          <p14:tracePt t="176148" x="8451850" y="5905500"/>
          <p14:tracePt t="176163" x="8451850" y="5918200"/>
          <p14:tracePt t="176182" x="8432800" y="5956300"/>
          <p14:tracePt t="176183" x="8426450" y="5956300"/>
          <p14:tracePt t="176197" x="8420100" y="5981700"/>
          <p14:tracePt t="176213" x="8401050" y="5994400"/>
          <p14:tracePt t="176230" x="8382000" y="6019800"/>
          <p14:tracePt t="176247" x="8362950" y="6032500"/>
          <p14:tracePt t="176264" x="8324850" y="6057900"/>
          <p14:tracePt t="176280" x="8312150" y="6070600"/>
          <p14:tracePt t="176296" x="8305800" y="6083300"/>
          <p14:tracePt t="176360" x="8305800" y="6089650"/>
          <p14:tracePt t="176369" x="8305800" y="6096000"/>
          <p14:tracePt t="176388" x="8305800" y="6102350"/>
          <p14:tracePt t="176396" x="8305800" y="6108700"/>
          <p14:tracePt t="176408" x="8312150" y="6108700"/>
          <p14:tracePt t="176414" x="8318500" y="6108700"/>
          <p14:tracePt t="176430" x="8369300" y="6134100"/>
          <p14:tracePt t="176447" x="8413750" y="6159500"/>
          <p14:tracePt t="176465" x="8464550" y="6178550"/>
          <p14:tracePt t="176481" x="8477250" y="6191250"/>
          <p14:tracePt t="176497" x="8483600" y="6203950"/>
          <p14:tracePt t="176584" x="8483600" y="6210300"/>
          <p14:tracePt t="176588" x="8477250" y="6210300"/>
          <p14:tracePt t="176597" x="8464550" y="6216650"/>
          <p14:tracePt t="176613" x="8407400" y="6216650"/>
          <p14:tracePt t="176630" x="8337550" y="6216650"/>
          <p14:tracePt t="176647" x="8229600" y="6203950"/>
          <p14:tracePt t="176663" x="8051800" y="6159500"/>
          <p14:tracePt t="176680" x="7677150" y="6083300"/>
          <p14:tracePt t="176696" x="7346950" y="6070600"/>
          <p14:tracePt t="176714" x="7023100" y="6070600"/>
          <p14:tracePt t="176730" x="6762750" y="6051550"/>
          <p14:tracePt t="176746" x="6584950" y="6019800"/>
          <p14:tracePt t="176763" x="6445250" y="5988050"/>
          <p14:tracePt t="176780" x="6362700" y="5962650"/>
          <p14:tracePt t="176797" x="6318250" y="5949950"/>
          <p14:tracePt t="176813" x="6267450" y="5969000"/>
          <p14:tracePt t="176830" x="6172200" y="6019800"/>
          <p14:tracePt t="176846" x="6076950" y="6076950"/>
          <p14:tracePt t="176863" x="5956300" y="6127750"/>
          <p14:tracePt t="176880" x="5867400" y="6178550"/>
          <p14:tracePt t="176896" x="5816600" y="6210300"/>
          <p14:tracePt t="176914" x="5778500" y="6242050"/>
          <p14:tracePt t="176930" x="5753100" y="6267450"/>
          <p14:tracePt t="176948" x="5708650" y="6299200"/>
          <p14:tracePt t="176963" x="5676900" y="6324600"/>
          <p14:tracePt t="176981" x="5645150" y="6369050"/>
          <p14:tracePt t="176997" x="5645150" y="6407150"/>
          <p14:tracePt t="177013" x="5645150" y="6445250"/>
          <p14:tracePt t="177030" x="5645150" y="6477000"/>
          <p14:tracePt t="177047" x="5676900" y="6502400"/>
          <p14:tracePt t="177063" x="5759450" y="6515100"/>
          <p14:tracePt t="177079" x="5930900" y="6584950"/>
          <p14:tracePt t="177096" x="6172200" y="6610350"/>
          <p14:tracePt t="177113" x="6515100" y="6623050"/>
          <p14:tracePt t="177130" x="6864350" y="6604000"/>
          <p14:tracePt t="177146" x="7131050" y="6540500"/>
          <p14:tracePt t="177164" x="7258050" y="6546850"/>
          <p14:tracePt t="177180" x="7385050" y="6521450"/>
          <p14:tracePt t="177182" x="7416800" y="6515100"/>
          <p14:tracePt t="177197" x="7543800" y="6477000"/>
          <p14:tracePt t="177213" x="7664450" y="6413500"/>
          <p14:tracePt t="177229" x="7791450" y="6299200"/>
          <p14:tracePt t="177246" x="7905750" y="6216650"/>
          <p14:tracePt t="177263" x="7988300" y="6159500"/>
          <p14:tracePt t="177280" x="8070850" y="6102350"/>
          <p14:tracePt t="177297" x="8185150" y="6032500"/>
          <p14:tracePt t="177313" x="8261350" y="5975350"/>
          <p14:tracePt t="177330" x="8324850" y="5943600"/>
          <p14:tracePt t="177346" x="8337550" y="5911850"/>
          <p14:tracePt t="177363" x="8350250" y="5880100"/>
          <p14:tracePt t="177380" x="8350250" y="5842000"/>
          <p14:tracePt t="177397" x="8343900" y="5810250"/>
          <p14:tracePt t="177413" x="8293100" y="5772150"/>
          <p14:tracePt t="177430" x="8172450" y="5734050"/>
          <p14:tracePt t="177447" x="8032750" y="5734050"/>
          <p14:tracePt t="177463" x="7854950" y="5740400"/>
          <p14:tracePt t="177481" x="7550150" y="5740400"/>
          <p14:tracePt t="177497" x="7302500" y="5784850"/>
          <p14:tracePt t="177513" x="7181850" y="5829300"/>
          <p14:tracePt t="177530" x="7099300" y="5854700"/>
          <p14:tracePt t="177546" x="7080250" y="5880100"/>
          <p14:tracePt t="177563" x="7073900" y="5924550"/>
          <p14:tracePt t="177580" x="7061200" y="5994400"/>
          <p14:tracePt t="177597" x="7112000" y="6070600"/>
          <p14:tracePt t="177613" x="7200900" y="6146800"/>
          <p14:tracePt t="177630" x="7410450" y="6210300"/>
          <p14:tracePt t="177646" x="7620000" y="6242050"/>
          <p14:tracePt t="177664" x="7791450" y="6305550"/>
          <p14:tracePt t="177681" x="8070850" y="6305550"/>
          <p14:tracePt t="177697" x="8248650" y="6280150"/>
          <p14:tracePt t="177713" x="8343900" y="6248400"/>
          <p14:tracePt t="177732" x="8489950" y="6210300"/>
          <p14:tracePt t="177746" x="8623300" y="6172200"/>
          <p14:tracePt t="177763" x="8750300" y="6134100"/>
          <p14:tracePt t="177780" x="8877300" y="6102350"/>
          <p14:tracePt t="177797" x="8978900" y="6057900"/>
          <p14:tracePt t="177813" x="9010650" y="6038850"/>
          <p14:tracePt t="177830" x="9023350" y="6032500"/>
          <p14:tracePt t="177847" x="9074150" y="6007100"/>
          <p14:tracePt t="177863" x="9264650" y="5943600"/>
          <p14:tracePt t="177880" x="9582150" y="5867400"/>
          <p14:tracePt t="177896" x="9855200" y="5791200"/>
          <p14:tracePt t="177914" x="10001250" y="5765800"/>
          <p14:tracePt t="177931" x="10013950" y="5765800"/>
          <p14:tracePt t="178069" x="10013950" y="5759450"/>
          <p14:tracePt t="178073" x="10013950" y="5746750"/>
          <p14:tracePt t="178079" x="10013950" y="5740400"/>
          <p14:tracePt t="178096" x="10013950" y="5695950"/>
          <p14:tracePt t="178113" x="10013950" y="5664200"/>
          <p14:tracePt t="178130" x="10007600" y="5657850"/>
          <p14:tracePt t="178270" x="9994900" y="5657850"/>
          <p14:tracePt t="178277" x="9988550" y="5657850"/>
          <p14:tracePt t="178293" x="9982200" y="5657850"/>
          <p14:tracePt t="178301" x="9975850" y="5657850"/>
          <p14:tracePt t="178314" x="9969500" y="5657850"/>
          <p14:tracePt t="178329" x="9950450" y="5657850"/>
          <p14:tracePt t="178346" x="9893300" y="5657850"/>
          <p14:tracePt t="178363" x="9829800" y="5689600"/>
          <p14:tracePt t="178379" x="9791700" y="5702300"/>
          <p14:tracePt t="178396" x="9759950" y="5702300"/>
          <p14:tracePt t="178441" x="9753600" y="5702300"/>
          <p14:tracePt t="178446" x="9753600" y="5708650"/>
          <p14:tracePt t="178463" x="9747250" y="5715000"/>
          <p14:tracePt t="178496" x="9728200" y="5727700"/>
          <p14:tracePt t="178513" x="9721850" y="5734050"/>
          <p14:tracePt t="178530" x="9715500" y="5746750"/>
          <p14:tracePt t="178563" x="9709150" y="5746750"/>
          <p14:tracePt t="178580" x="9696450" y="5746750"/>
          <p14:tracePt t="178730" x="9696450" y="5753100"/>
          <p14:tracePt t="178737" x="9702800" y="5765800"/>
          <p14:tracePt t="178749" x="9721850" y="5772150"/>
          <p14:tracePt t="178763" x="9785350" y="5803900"/>
          <p14:tracePt t="178780" x="9817100" y="5829300"/>
          <p14:tracePt t="178796" x="9842500" y="5842000"/>
          <p14:tracePt t="179034" x="9836150" y="5842000"/>
          <p14:tracePt t="179041" x="9829800" y="5842000"/>
          <p14:tracePt t="179046" x="9823450" y="5842000"/>
          <p14:tracePt t="179063" x="9785350" y="5842000"/>
          <p14:tracePt t="179080" x="9753600" y="5835650"/>
          <p14:tracePt t="179096" x="9715500" y="5829300"/>
          <p14:tracePt t="179113" x="9709150" y="5816600"/>
          <p14:tracePt t="179347" x="9702800" y="5816600"/>
          <p14:tracePt t="179351" x="9690100" y="5816600"/>
          <p14:tracePt t="179363" x="9632950" y="5810250"/>
          <p14:tracePt t="179380" x="9582150" y="5803900"/>
          <p14:tracePt t="179397" x="9569450" y="5803900"/>
          <p14:tracePt t="179535" x="9575800" y="5803900"/>
          <p14:tracePt t="179539" x="9588500" y="5803900"/>
          <p14:tracePt t="179546" x="9607550" y="5803900"/>
          <p14:tracePt t="179563" x="9696450" y="5848350"/>
          <p14:tracePt t="179579" x="9759950" y="5892800"/>
          <p14:tracePt t="179597" x="9817100" y="5911850"/>
          <p14:tracePt t="179613" x="9886950" y="5918200"/>
          <p14:tracePt t="179629" x="9925050" y="5937250"/>
          <p14:tracePt t="179646" x="9944100" y="5937250"/>
          <p14:tracePt t="179747" x="9944100" y="5924550"/>
          <p14:tracePt t="179751" x="9944100" y="5918200"/>
          <p14:tracePt t="179763" x="9899650" y="5886450"/>
          <p14:tracePt t="179780" x="9842500" y="5822950"/>
          <p14:tracePt t="179797" x="9810750" y="5791200"/>
          <p14:tracePt t="180303" x="9804400" y="5791200"/>
          <p14:tracePt t="180306" x="9798050" y="5791200"/>
          <p14:tracePt t="180313" x="9791700" y="5791200"/>
          <p14:tracePt t="180330" x="9779000" y="5797550"/>
          <p14:tracePt t="180431" x="9779000" y="5803900"/>
          <p14:tracePt t="180438" x="9779000" y="5816600"/>
          <p14:tracePt t="180480" x="9779000" y="5822950"/>
          <p14:tracePt t="180486" x="9779000" y="5829300"/>
          <p14:tracePt t="180497" x="9798050" y="5835650"/>
          <p14:tracePt t="180513" x="9861550" y="5880100"/>
          <p14:tracePt t="180530" x="9950450" y="5918200"/>
          <p14:tracePt t="180546" x="9975850" y="5918200"/>
          <p14:tracePt t="180563" x="9982200" y="5918200"/>
          <p14:tracePt t="181692" x="9988550" y="5918200"/>
          <p14:tracePt t="181697" x="9988550" y="5905500"/>
          <p14:tracePt t="181700" x="9988550" y="5880100"/>
          <p14:tracePt t="181714" x="9912350" y="5702300"/>
          <p14:tracePt t="181730" x="9810750" y="5588000"/>
          <p14:tracePt t="181746" x="9677400" y="5499100"/>
          <p14:tracePt t="181763" x="9537700" y="5353050"/>
          <p14:tracePt t="181779" x="9353550" y="5226050"/>
          <p14:tracePt t="181796" x="9105900" y="5067300"/>
          <p14:tracePt t="181813" x="8959850" y="4972050"/>
          <p14:tracePt t="181829" x="8839200" y="4876800"/>
          <p14:tracePt t="181846" x="8718550" y="4787900"/>
          <p14:tracePt t="181864" x="8509000" y="4641850"/>
          <p14:tracePt t="181880" x="8356600" y="4552950"/>
          <p14:tracePt t="181896" x="8147050" y="4432300"/>
          <p14:tracePt t="181913" x="8058150" y="4375150"/>
          <p14:tracePt t="181929" x="8007350" y="4356100"/>
          <p14:tracePt t="181947" x="7962900" y="4349750"/>
          <p14:tracePt t="181962" x="7931150" y="4349750"/>
          <p14:tracePt t="181980" x="7893050" y="4337050"/>
          <p14:tracePt t="181999" x="7886700" y="4318000"/>
          <p14:tracePt t="182013" x="7867650" y="4318000"/>
          <p14:tracePt t="182029" x="7848600" y="4305300"/>
          <p14:tracePt t="182046" x="7804150" y="4279900"/>
          <p14:tracePt t="182062" x="7747000" y="4254500"/>
          <p14:tracePt t="182079" x="7645400" y="4235450"/>
          <p14:tracePt t="182096" x="7499350" y="4210050"/>
          <p14:tracePt t="182112" x="7410450" y="4210050"/>
          <p14:tracePt t="182129" x="7302500" y="4222750"/>
          <p14:tracePt t="182146" x="7219950" y="4248150"/>
          <p14:tracePt t="182162" x="7175500" y="4267200"/>
          <p14:tracePt t="182179" x="7150100" y="4279900"/>
          <p14:tracePt t="182198" x="7143750" y="4292600"/>
          <p14:tracePt t="182401" x="7143750" y="4286250"/>
          <p14:tracePt t="182403" x="7150100" y="4286250"/>
          <p14:tracePt t="182417" x="7150100" y="4279900"/>
          <p14:tracePt t="182430" x="7162800" y="4273550"/>
          <p14:tracePt t="182446" x="7169150" y="4248150"/>
          <p14:tracePt t="182463" x="7181850" y="4222750"/>
          <p14:tracePt t="182481" x="7181850" y="4203700"/>
          <p14:tracePt t="182496" x="7181850" y="4184650"/>
          <p14:tracePt t="182513" x="7181850" y="4178300"/>
          <p14:tracePt t="182976" x="7188200" y="4178300"/>
          <p14:tracePt t="182980" x="7200900" y="4178300"/>
          <p14:tracePt t="182984" x="7207250" y="4178300"/>
          <p14:tracePt t="182996" x="7213600" y="4178300"/>
          <p14:tracePt t="183024" x="7219950" y="4178300"/>
          <p14:tracePt t="183032" x="7226300" y="4178300"/>
          <p14:tracePt t="183046" x="7258050" y="4178300"/>
          <p14:tracePt t="183063" x="7283450" y="4178300"/>
          <p14:tracePt t="183079" x="7302500" y="4178300"/>
          <p14:tracePt t="183096" x="7315200" y="4178300"/>
          <p14:tracePt t="183112" x="7321550" y="4171950"/>
          <p14:tracePt t="183129" x="7334250" y="4165600"/>
          <p14:tracePt t="183176" x="7340600" y="4165600"/>
          <p14:tracePt t="183184" x="7353300" y="4165600"/>
          <p14:tracePt t="183200" x="7359650" y="4165600"/>
          <p14:tracePt t="183214" x="7366000" y="4165600"/>
          <p14:tracePt t="183272" x="7372350" y="4165600"/>
          <p14:tracePt t="183280" x="7378700" y="4165600"/>
          <p14:tracePt t="183292" x="7378700" y="4171950"/>
          <p14:tracePt t="185101" x="7378700" y="4178300"/>
          <p14:tracePt t="185110" x="7378700" y="4191000"/>
          <p14:tracePt t="186350" x="7391400" y="4191000"/>
          <p14:tracePt t="186358" x="7397750" y="4191000"/>
          <p14:tracePt t="186562" x="7397750" y="4197350"/>
          <p14:tracePt t="186567" x="7385050" y="4197350"/>
          <p14:tracePt t="186579" x="7385050" y="4203700"/>
          <p14:tracePt t="186607" x="7385050" y="4210050"/>
          <p14:tracePt t="186615" x="7385050" y="4216400"/>
          <p14:tracePt t="186803" x="7378700" y="4216400"/>
          <p14:tracePt t="186811" x="7372350" y="4216400"/>
          <p14:tracePt t="186815" x="7366000" y="4229100"/>
          <p14:tracePt t="186829" x="7346950" y="4235450"/>
          <p14:tracePt t="186845" x="7308850" y="4273550"/>
          <p14:tracePt t="186862" x="7258050" y="4305300"/>
          <p14:tracePt t="186878" x="7137400" y="4375150"/>
          <p14:tracePt t="186895" x="7004050" y="4432300"/>
          <p14:tracePt t="186912" x="6851650" y="4464050"/>
          <p14:tracePt t="186928" x="6699250" y="4502150"/>
          <p14:tracePt t="186945" x="6578600" y="4552950"/>
          <p14:tracePt t="186962" x="6457950" y="4603750"/>
          <p14:tracePt t="186978" x="6318250" y="4635500"/>
          <p14:tracePt t="186995" x="6102350" y="4692650"/>
          <p14:tracePt t="187012" x="5759450" y="4781550"/>
          <p14:tracePt t="187028" x="5391150" y="4876800"/>
          <p14:tracePt t="187045" x="5149850" y="4946650"/>
          <p14:tracePt t="187062" x="5054600" y="4984750"/>
          <p14:tracePt t="187078" x="5035550" y="5010150"/>
          <p14:tracePt t="187095" x="5010150" y="5029200"/>
          <p14:tracePt t="187112" x="4978400" y="5060950"/>
          <p14:tracePt t="187128" x="4940300" y="5092700"/>
          <p14:tracePt t="187145" x="4857750" y="5137150"/>
          <p14:tracePt t="187162" x="4768850" y="5156200"/>
          <p14:tracePt t="187178" x="4673600" y="5213350"/>
          <p14:tracePt t="187195" x="4610100" y="5245100"/>
          <p14:tracePt t="187212" x="4533900" y="5264150"/>
          <p14:tracePt t="187229" x="4425950" y="5289550"/>
          <p14:tracePt t="187245" x="4311650" y="5327650"/>
          <p14:tracePt t="187262" x="4127500" y="5372100"/>
          <p14:tracePt t="187278" x="4064000" y="5397500"/>
          <p14:tracePt t="187295" x="4057650" y="5397500"/>
          <p14:tracePt t="187339" x="4057650" y="5384800"/>
          <p14:tracePt t="187345" x="4057650" y="5378450"/>
          <p14:tracePt t="187362" x="4057650" y="5346700"/>
          <p14:tracePt t="187378" x="4057650" y="5340350"/>
          <p14:tracePt t="187412" x="4057650" y="5334000"/>
          <p14:tracePt t="187428" x="4083050" y="5314950"/>
          <p14:tracePt t="187445" x="4114800" y="5289550"/>
          <p14:tracePt t="187462" x="4133850" y="5276850"/>
          <p14:tracePt t="187479" x="4140200" y="5264150"/>
          <p14:tracePt t="187512" x="4140200" y="5245100"/>
          <p14:tracePt t="187528" x="4159250" y="5226050"/>
          <p14:tracePt t="187545" x="4159250" y="5219700"/>
          <p14:tracePt t="187562" x="4165600" y="5213350"/>
          <p14:tracePt t="187578" x="4171950" y="5207000"/>
          <p14:tracePt t="187740" x="4178300" y="5207000"/>
          <p14:tracePt t="187748" x="4191000" y="5207000"/>
          <p14:tracePt t="187752" x="4197350" y="5207000"/>
          <p14:tracePt t="187762" x="4203700" y="5238750"/>
          <p14:tracePt t="187779" x="4222750" y="5359400"/>
          <p14:tracePt t="187795" x="4241800" y="5448300"/>
          <p14:tracePt t="187813" x="4260850" y="5581650"/>
          <p14:tracePt t="187829" x="4273550" y="5664200"/>
          <p14:tracePt t="187846" x="4292600" y="5753100"/>
          <p14:tracePt t="187862" x="4330700" y="5848350"/>
          <p14:tracePt t="187880" x="4337050" y="5930900"/>
          <p14:tracePt t="187895" x="4337050" y="5949950"/>
          <p14:tracePt t="187912" x="4337050" y="5956300"/>
          <p14:tracePt t="188028" x="4330700" y="5949950"/>
          <p14:tracePt t="188036" x="4330700" y="5943600"/>
          <p14:tracePt t="188045" x="4330700" y="5937250"/>
          <p14:tracePt t="188062" x="4330700" y="5924550"/>
          <p14:tracePt t="188079" x="4330700" y="5918200"/>
          <p14:tracePt t="188207" x="4324350" y="5918200"/>
          <p14:tracePt t="188215" x="4318000" y="5918200"/>
          <p14:tracePt t="188293" x="4305300" y="5918200"/>
          <p14:tracePt t="188296" x="4305300" y="5930900"/>
          <p14:tracePt t="188312" x="4286250" y="5962650"/>
          <p14:tracePt t="188329" x="4286250" y="5975350"/>
          <p14:tracePt t="188345" x="4267200" y="5981700"/>
          <p14:tracePt t="188362" x="4267200" y="6000750"/>
          <p14:tracePt t="188379" x="4267200" y="6007100"/>
          <p14:tracePt t="188412" x="4254500" y="6007100"/>
          <p14:tracePt t="188428" x="4241800" y="6007100"/>
          <p14:tracePt t="188445" x="4222750" y="6019800"/>
          <p14:tracePt t="188479" x="4216400" y="6019800"/>
          <p14:tracePt t="188497" x="4210050" y="6026150"/>
          <p14:tracePt t="188512" x="4210050" y="6038850"/>
          <p14:tracePt t="188545" x="4178300" y="6032500"/>
          <p14:tracePt t="188562" x="4127500" y="6013450"/>
          <p14:tracePt t="188578" x="4070350" y="5975350"/>
          <p14:tracePt t="188596" x="3892550" y="5905500"/>
          <p14:tracePt t="188612" x="3873500" y="590550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UID" val="{F9826BAC-E5BB-4A6C-9E57-A652490642F1}"/>
  <p:tag name="ISPRING_RESOURCE_FOLDER" val="D:\ET0917 - PLCA\New Lecture\Lecture 8\Lecture 8 Analogue IO Part 1\"/>
  <p:tag name="ISPRING_PRESENTATION_PATH" val="D:\ET0917 - PLCA\New Lecture\Lecture 8\Lecture 8 Analogue IO Part 1.pptx"/>
  <p:tag name="ISPRING_PROJECT_VERSION" val="9.32"/>
  <p:tag name="ISPRING_PROJECT_FOLDER_UPDATED" val="1"/>
  <p:tag name="ISPRING_LMS_API_VERSION" val="SCORM 1.2"/>
  <p:tag name="ISPRING_ULTRA_SCORM_COURSE_ID" val="D7201923-640F-4710-91A2-7E5CAED4ADA2"/>
  <p:tag name="ISPRING_CMI5_LAUNCH_METHOD" val="any window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CLOUDFOLDERID" val="1"/>
  <p:tag name="ISPRINGONLINEFOLDERID" val="1"/>
  <p:tag name="ISPRING_OUTPUT_FOLDER" val="[[&quot;\\-\uFFFD\u0018{983F2BAD-954E-45DE-8A10-759E907E4FA0}&quot;,&quot;D:\\ET0917 - PLCA\\New Lecture\\Lecture 8&quot;]]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free&quot;},&quot;advancedSettings&quot;:{&quot;enableTextAllocation&quot;:&quot;T_TRUE&quot;,&quot;viewingFromLocalDrive&quot;:&quot;T_TRUE&quot;,&quot;contentScale&quot;:75,&quot;contentScaleMode&quot;:&quot;SCAL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publishDestination&quot;:&quot;LMS&quot;,&quot;wordSettings&quot;:{&quot;printCopies&quot;:1}}"/>
  <p:tag name="ISPRING_SCORM_PASSING_SCORE" val="90.000000"/>
  <p:tag name="ISPRING_PRESENTATION_TITLE" val="Lecture 8 Analogue IO Part 1"/>
  <p:tag name="ISPRING_FIRST_PUBLI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3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QUIZ_PROPERTIES" val="&lt;QuizProperties&gt;&lt;passAction&gt;&lt;action&gt;3&lt;/action&gt;&lt;/passAction&gt;&lt;failAction&gt;&lt;action&gt;3&lt;/action&gt;&lt;/failAction&gt;&lt;viewSlidesPolicy&gt;0&lt;/viewSlidesPolicy&gt;&lt;allowInterrupt&gt;1&lt;/allowInterrupt&gt;&lt;restartFailedQuiz&gt;0&lt;/restartFailedQuiz&gt;&lt;/QuizProperties&gt;&#10;"/>
  <p:tag name="ISPRING_QUIZ_SHAPES_ADDED" val="1"/>
  <p:tag name="ISPRING_RESOURCE_QUIZ" val="quiz1.quiz"/>
  <p:tag name="ISPRING_QUIZ_FULL_PATH" val="D:\ET0917 - PLCA\New Lecture\Lecture 8\Lecture 8 Analogue IO Part 1\quiz\quiz1.quiz"/>
  <p:tag name="ISPRING_QUIZ_RELATIVE_PATH" val="Lecture 8 Analogue IO Part 1\quiz\quiz1.quiz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9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10.5|45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2|22|42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5|13.6|33.1|10|17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|77.9|13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5|15.1|51.8|24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.6|22.4|22.7|21.2"/>
</p:tagLst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949F10E902964387F3FC0FAFDD3733" ma:contentTypeVersion="7" ma:contentTypeDescription="Create a new document." ma:contentTypeScope="" ma:versionID="93551f1c400db8e11f5664d02a6606d8">
  <xsd:schema xmlns:xsd="http://www.w3.org/2001/XMLSchema" xmlns:xs="http://www.w3.org/2001/XMLSchema" xmlns:p="http://schemas.microsoft.com/office/2006/metadata/properties" xmlns:ns2="4669478b-ecd4-41a6-810b-55ece70d8990" targetNamespace="http://schemas.microsoft.com/office/2006/metadata/properties" ma:root="true" ma:fieldsID="fe96acb2051091ad84a13edd7a73a233" ns2:_="">
    <xsd:import namespace="4669478b-ecd4-41a6-810b-55ece70d899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69478b-ecd4-41a6-810b-55ece70d89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49B5661-C2A5-4BF0-815A-F0E5923E67C3}"/>
</file>

<file path=customXml/itemProps2.xml><?xml version="1.0" encoding="utf-8"?>
<ds:datastoreItem xmlns:ds="http://schemas.openxmlformats.org/officeDocument/2006/customXml" ds:itemID="{04793B46-4A06-464E-9568-585D6FBC9B1D}"/>
</file>

<file path=customXml/itemProps3.xml><?xml version="1.0" encoding="utf-8"?>
<ds:datastoreItem xmlns:ds="http://schemas.openxmlformats.org/officeDocument/2006/customXml" ds:itemID="{F1CDF412-38CD-4415-9545-00DFD0633781}"/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4281</TotalTime>
  <Words>743</Words>
  <Application>Microsoft Office PowerPoint</Application>
  <PresentationFormat>Widescreen</PresentationFormat>
  <Paragraphs>112</Paragraphs>
  <Slides>13</Slides>
  <Notes>13</Notes>
  <HiddenSlides>0</HiddenSlides>
  <MMClips>12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Cambria Math</vt:lpstr>
      <vt:lpstr>Corbel</vt:lpstr>
      <vt:lpstr>Segoe UI</vt:lpstr>
      <vt:lpstr>Segoe UI Semibold</vt:lpstr>
      <vt:lpstr>Wingdings 2</vt:lpstr>
      <vt:lpstr>Frame</vt:lpstr>
      <vt:lpstr>Hardware Components Interfacing to PLC</vt:lpstr>
      <vt:lpstr>Learning Outcome</vt:lpstr>
      <vt:lpstr>Analog I/O Application</vt:lpstr>
      <vt:lpstr>Typical Process Variables</vt:lpstr>
      <vt:lpstr>Analog I/O</vt:lpstr>
      <vt:lpstr>ADC and DAC Signal Ranges</vt:lpstr>
      <vt:lpstr>ADC and DAC Resolution    </vt:lpstr>
      <vt:lpstr>ADC and DAC Resolution    </vt:lpstr>
      <vt:lpstr>Voltage Measuring Range</vt:lpstr>
      <vt:lpstr>Output Range</vt:lpstr>
      <vt:lpstr>Scaling Analog Values</vt:lpstr>
      <vt:lpstr>Scaling Analog Values</vt:lpstr>
      <vt:lpstr>PowerPoint Presentation</vt:lpstr>
    </vt:vector>
  </TitlesOfParts>
  <Company>Singapore Polytechnic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8 Analogue IO Part 1</dc:title>
  <dc:creator>Poh Chin Poh</dc:creator>
  <cp:lastModifiedBy>Poh Chin Poh</cp:lastModifiedBy>
  <cp:revision>40</cp:revision>
  <dcterms:created xsi:type="dcterms:W3CDTF">2020-04-16T11:18:19Z</dcterms:created>
  <dcterms:modified xsi:type="dcterms:W3CDTF">2020-07-12T01:43:18Z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0x010100C8949F10E902964387F3FC0FAFDD3733</vt:lpwstr>
  </property>
</Properties>
</file>

<file path=docProps/thumbnail.jpeg>
</file>